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8288000" cy="10287000"/>
  <p:notesSz cx="6858000" cy="9144000"/>
  <p:embeddedFontLst>
    <p:embeddedFont>
      <p:font typeface="Apertura 1" charset="1" panose="00000000000000000000"/>
      <p:regular r:id="rId7"/>
    </p:embeddedFont>
    <p:embeddedFont>
      <p:font typeface="Flink Medium" charset="1" panose="00000600000000000000"/>
      <p:regular r:id="rId8"/>
    </p:embeddedFont>
    <p:embeddedFont>
      <p:font typeface="Apertura 2" charset="1" panose="0000000000000000000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8.fntdata"/><Relationship Id="rId13" Type="http://schemas.openxmlformats.org/officeDocument/2006/relationships/customXml" Target="../customXml/item4.xml"/><Relationship Id="rId3" Type="http://schemas.openxmlformats.org/officeDocument/2006/relationships/viewProps" Target="viewProps.xml"/><Relationship Id="rId7" Type="http://schemas.openxmlformats.org/officeDocument/2006/relationships/font" Target="fonts/font7.fntdata"/><Relationship Id="rId12" Type="http://schemas.openxmlformats.org/officeDocument/2006/relationships/customXml" Target="../customXml/item3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customXml" Target="../customXml/item2.xml"/><Relationship Id="rId5" Type="http://schemas.openxmlformats.org/officeDocument/2006/relationships/tableStyles" Target="tableStyles.xml"/><Relationship Id="rId10" Type="http://schemas.openxmlformats.org/officeDocument/2006/relationships/customXml" Target="../customXml/item1.xml"/><Relationship Id="rId4" Type="http://schemas.openxmlformats.org/officeDocument/2006/relationships/theme" Target="theme/theme1.xml"/><Relationship Id="rId9" Type="http://schemas.openxmlformats.org/officeDocument/2006/relationships/font" Target="fonts/font9.fntdata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237537" y="2061381"/>
            <a:ext cx="11812927" cy="4727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281"/>
              </a:lnSpc>
            </a:pPr>
            <a:r>
              <a:rPr lang="en-US" sz="12405" spc="210">
                <a:solidFill>
                  <a:srgbClr val="00ABC9"/>
                </a:solidFill>
                <a:latin typeface="Apertura 1"/>
                <a:ea typeface="Apertura 1"/>
                <a:cs typeface="Apertura 1"/>
                <a:sym typeface="Apertura 1"/>
              </a:rPr>
              <a:t>Celebrating </a:t>
            </a:r>
            <a:r>
              <a:rPr lang="en-US" sz="12405" spc="210">
                <a:solidFill>
                  <a:srgbClr val="33BCD4"/>
                </a:solidFill>
                <a:latin typeface="Apertura 1"/>
                <a:ea typeface="Apertura 1"/>
                <a:cs typeface="Apertura 1"/>
                <a:sym typeface="Apertura 1"/>
              </a:rPr>
              <a:t>our</a:t>
            </a:r>
            <a:r>
              <a:rPr lang="en-US" sz="12405" spc="210">
                <a:solidFill>
                  <a:srgbClr val="00ABC9"/>
                </a:solidFill>
                <a:latin typeface="Apertura 1"/>
                <a:ea typeface="Apertura 1"/>
                <a:cs typeface="Apertura 1"/>
                <a:sym typeface="Apertura 1"/>
              </a:rPr>
              <a:t> collective</a:t>
            </a:r>
          </a:p>
          <a:p>
            <a:pPr algn="ctr">
              <a:lnSpc>
                <a:spcPts val="12281"/>
              </a:lnSpc>
            </a:pPr>
            <a:r>
              <a:rPr lang="en-US" sz="12405" spc="210">
                <a:solidFill>
                  <a:srgbClr val="00ABC9"/>
                </a:solidFill>
                <a:latin typeface="Apertura 1"/>
                <a:ea typeface="Apertura 1"/>
                <a:cs typeface="Apertura 1"/>
                <a:sym typeface="Apertura 1"/>
              </a:rPr>
              <a:t>impact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-1266933">
            <a:off x="-5628646" y="522505"/>
            <a:ext cx="11563931" cy="5218224"/>
          </a:xfrm>
          <a:custGeom>
            <a:avLst/>
            <a:gdLst/>
            <a:ahLst/>
            <a:cxnLst/>
            <a:rect r="r" b="b" t="t" l="l"/>
            <a:pathLst>
              <a:path h="5218224" w="11563931">
                <a:moveTo>
                  <a:pt x="0" y="0"/>
                </a:moveTo>
                <a:lnTo>
                  <a:pt x="11563931" y="0"/>
                </a:lnTo>
                <a:lnTo>
                  <a:pt x="11563931" y="5218224"/>
                </a:lnTo>
                <a:lnTo>
                  <a:pt x="0" y="5218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266933">
            <a:off x="10559146" y="4892240"/>
            <a:ext cx="11563931" cy="5218224"/>
          </a:xfrm>
          <a:custGeom>
            <a:avLst/>
            <a:gdLst/>
            <a:ahLst/>
            <a:cxnLst/>
            <a:rect r="r" b="b" t="t" l="l"/>
            <a:pathLst>
              <a:path h="5218224" w="11563931">
                <a:moveTo>
                  <a:pt x="0" y="0"/>
                </a:moveTo>
                <a:lnTo>
                  <a:pt x="11563931" y="0"/>
                </a:lnTo>
                <a:lnTo>
                  <a:pt x="11563931" y="5218224"/>
                </a:lnTo>
                <a:lnTo>
                  <a:pt x="0" y="52182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6132990" y="7707546"/>
            <a:ext cx="6022021" cy="1550754"/>
            <a:chOff x="0" y="0"/>
            <a:chExt cx="8029361" cy="206767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10880" cy="2067672"/>
            </a:xfrm>
            <a:custGeom>
              <a:avLst/>
              <a:gdLst/>
              <a:ahLst/>
              <a:cxnLst/>
              <a:rect r="r" b="b" t="t" l="l"/>
              <a:pathLst>
                <a:path h="2067672" w="2310880">
                  <a:moveTo>
                    <a:pt x="0" y="0"/>
                  </a:moveTo>
                  <a:lnTo>
                    <a:pt x="2310880" y="0"/>
                  </a:lnTo>
                  <a:lnTo>
                    <a:pt x="2310880" y="2067672"/>
                  </a:lnTo>
                  <a:lnTo>
                    <a:pt x="0" y="20676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-152729" b="0"/>
              </a:stretch>
            </a:blipFill>
          </p:spPr>
        </p:sp>
        <p:sp>
          <p:nvSpPr>
            <p:cNvPr name="TextBox 7" id="7"/>
            <p:cNvSpPr txBox="true"/>
            <p:nvPr/>
          </p:nvSpPr>
          <p:spPr>
            <a:xfrm rot="0">
              <a:off x="2507384" y="258968"/>
              <a:ext cx="5521977" cy="14544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142"/>
                </a:lnSpc>
              </a:pPr>
              <a:r>
                <a:rPr lang="en-US" sz="4387" b="true">
                  <a:solidFill>
                    <a:srgbClr val="00ABC9"/>
                  </a:solidFill>
                  <a:latin typeface="Flink Medium"/>
                  <a:ea typeface="Flink Medium"/>
                  <a:cs typeface="Flink Medium"/>
                  <a:sym typeface="Flink Medium"/>
                </a:rPr>
                <a:t>Dietitians Week</a:t>
              </a:r>
            </a:p>
            <a:p>
              <a:pPr algn="l">
                <a:lnSpc>
                  <a:spcPts val="2321"/>
                </a:lnSpc>
              </a:pPr>
              <a:r>
                <a:rPr lang="en-US" sz="2110">
                  <a:solidFill>
                    <a:srgbClr val="404042"/>
                  </a:solidFill>
                  <a:latin typeface="Apertura 2"/>
                  <a:ea typeface="Apertura 2"/>
                  <a:cs typeface="Apertura 2"/>
                  <a:sym typeface="Apertura 2"/>
                </a:rPr>
                <a:t>11-17 May 2026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3C3EBA797C1044BC49365B63BFB000" ma:contentTypeVersion="2408" ma:contentTypeDescription="Create a new document." ma:contentTypeScope="" ma:versionID="30b460e72446b301e81a21137507b1fe">
  <xsd:schema xmlns:xsd="http://www.w3.org/2001/XMLSchema" xmlns:xs="http://www.w3.org/2001/XMLSchema" xmlns:p="http://schemas.microsoft.com/office/2006/metadata/properties" xmlns:ns2="826b110d-b33f-4b97-87e2-b586c0dcc082" xmlns:ns3="4e98703e-0ad1-43e8-a1e9-06a6c4e58099" targetNamespace="http://schemas.microsoft.com/office/2006/metadata/properties" ma:root="true" ma:fieldsID="f90865f8d90ba5b57678377fb7d4b031" ns2:_="" ns3:_="">
    <xsd:import namespace="826b110d-b33f-4b97-87e2-b586c0dcc082"/>
    <xsd:import namespace="4e98703e-0ad1-43e8-a1e9-06a6c4e5809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6b110d-b33f-4b97-87e2-b586c0dcc08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de2952c3-7ffc-46f2-b2ab-9c354e92303b}" ma:internalName="TaxCatchAll" ma:showField="CatchAllData" ma:web="826b110d-b33f-4b97-87e2-b586c0dcc0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98703e-0ad1-43e8-a1e9-06a6c4e580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544b139f-5928-46d4-8dff-dcb04ec2cb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e98703e-0ad1-43e8-a1e9-06a6c4e58099">
      <Terms xmlns="http://schemas.microsoft.com/office/infopath/2007/PartnerControls"/>
    </lcf76f155ced4ddcb4097134ff3c332f>
    <TaxCatchAll xmlns="826b110d-b33f-4b97-87e2-b586c0dcc082" xsi:nil="true"/>
    <_dlc_DocId xmlns="826b110d-b33f-4b97-87e2-b586c0dcc082">CP5AAZHTKH56-1094137555-682814</_dlc_DocId>
    <_dlc_DocIdUrl xmlns="826b110d-b33f-4b97-87e2-b586c0dcc082">
      <Url>https://ausdaa.sharepoint.com/_layouts/15/DocIdRedir.aspx?ID=CP5AAZHTKH56-1094137555-682814</Url>
      <Description>CP5AAZHTKH56-1094137555-682814</Description>
    </_dlc_DocIdUrl>
  </documentManagement>
</p:properties>
</file>

<file path=customXml/itemProps1.xml><?xml version="1.0" encoding="utf-8"?>
<ds:datastoreItem xmlns:ds="http://schemas.openxmlformats.org/officeDocument/2006/customXml" ds:itemID="{A4479D8A-4BDC-4204-AB90-5E52E8625148}"/>
</file>

<file path=customXml/itemProps2.xml><?xml version="1.0" encoding="utf-8"?>
<ds:datastoreItem xmlns:ds="http://schemas.openxmlformats.org/officeDocument/2006/customXml" ds:itemID="{A8469A54-6DB2-4903-AC86-86BD52C8C47F}"/>
</file>

<file path=customXml/itemProps3.xml><?xml version="1.0" encoding="utf-8"?>
<ds:datastoreItem xmlns:ds="http://schemas.openxmlformats.org/officeDocument/2006/customXml" ds:itemID="{B50AC34E-1D4F-43DE-B2C5-BB0AF753B2FA}"/>
</file>

<file path=customXml/itemProps4.xml><?xml version="1.0" encoding="utf-8"?>
<ds:datastoreItem xmlns:ds="http://schemas.openxmlformats.org/officeDocument/2006/customXml" ds:itemID="{C60B34C8-0496-411A-8675-DAF6533BC39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DW25: Your health, our mission: Talk to a dietitian PPP</dc:title>
  <cp:revision>1</cp:revision>
  <dcterms:created xsi:type="dcterms:W3CDTF">2006-08-16T00:00:00Z</dcterms:created>
  <dcterms:modified xsi:type="dcterms:W3CDTF">2011-08-01T06:04:30Z</dcterms:modified>
  <dc:identifier>DAGmpNH16q4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0x010100A73C3EBA797C1044BC49365B63BFB000</vt:lpwstr>
  </property>
  <property fmtid="{D5CDD505-2E9C-101B-9397-08002B2CF9AE}" pid="3" name="_dlc_DocIdItemGuid">
    <vt:lpwstr>50c53cef-38e8-46de-9352-d9ac28f3d14a</vt:lpwstr>
  </property>
</Properties>
</file>