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5"/>
  </p:sldMasterIdLst>
  <p:sldIdLst>
    <p:sldId id="256" r:id="rId6"/>
    <p:sldId id="257" r:id="rId7"/>
  </p:sldIdLst>
  <p:sldSz cx="18288000" cy="10287000"/>
  <p:notesSz cx="6858000" cy="9144000"/>
  <p:embeddedFontLst>
    <p:embeddedFont>
      <p:font typeface="Apertura 1" panose="020B0604020202020204" charset="0"/>
      <p:regular r:id="rId8"/>
    </p:embeddedFont>
    <p:embeddedFont>
      <p:font typeface="Apertura 2" panose="020B0604020202020204" charset="0"/>
      <p:regular r:id="rId9"/>
    </p:embeddedFont>
    <p:embeddedFont>
      <p:font typeface="Flink" panose="020B0604020202020204" charset="0"/>
      <p:regular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70" d="100"/>
          <a:sy n="70" d="100"/>
        </p:scale>
        <p:origin x="77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microsoft.com/office/2016/11/relationships/changesInfo" Target="changesInfos/changesInfo1.xml"/><Relationship Id="rId10" Type="http://schemas.openxmlformats.org/officeDocument/2006/relationships/font" Target="fonts/font3.fntdata"/><Relationship Id="rId4" Type="http://schemas.openxmlformats.org/officeDocument/2006/relationships/customXml" Target="../customXml/item4.xml"/><Relationship Id="rId9" Type="http://schemas.openxmlformats.org/officeDocument/2006/relationships/font" Target="fonts/font2.fntdata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 Fischer" userId="3ea5b95c-0f52-498b-b7a9-2d7eb8d6a700" providerId="ADAL" clId="{2DE537E3-BE2E-4918-9ECB-EFB2746B99D7}"/>
    <pc:docChg chg="modSld">
      <pc:chgData name="Kat Fischer" userId="3ea5b95c-0f52-498b-b7a9-2d7eb8d6a700" providerId="ADAL" clId="{2DE537E3-BE2E-4918-9ECB-EFB2746B99D7}" dt="2025-05-26T03:52:28.357" v="7" actId="20577"/>
      <pc:docMkLst>
        <pc:docMk/>
      </pc:docMkLst>
      <pc:sldChg chg="modSp mod">
        <pc:chgData name="Kat Fischer" userId="3ea5b95c-0f52-498b-b7a9-2d7eb8d6a700" providerId="ADAL" clId="{2DE537E3-BE2E-4918-9ECB-EFB2746B99D7}" dt="2025-05-26T03:52:28.357" v="7" actId="20577"/>
        <pc:sldMkLst>
          <pc:docMk/>
          <pc:sldMk cId="0" sldId="257"/>
        </pc:sldMkLst>
        <pc:spChg chg="mod">
          <ac:chgData name="Kat Fischer" userId="3ea5b95c-0f52-498b-b7a9-2d7eb8d6a700" providerId="ADAL" clId="{2DE537E3-BE2E-4918-9ECB-EFB2746B99D7}" dt="2025-05-26T03:52:28.357" v="7" actId="20577"/>
          <ac:spMkLst>
            <pc:docMk/>
            <pc:sldMk cId="0" sldId="257"/>
            <ac:spMk id="10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005105" cy="10287000"/>
          </a:xfrm>
          <a:custGeom>
            <a:avLst/>
            <a:gdLst/>
            <a:ahLst/>
            <a:cxnLst/>
            <a:rect l="l" t="t" r="r" b="b"/>
            <a:pathLst>
              <a:path w="7005105" h="10287000">
                <a:moveTo>
                  <a:pt x="0" y="0"/>
                </a:moveTo>
                <a:lnTo>
                  <a:pt x="7005105" y="0"/>
                </a:lnTo>
                <a:lnTo>
                  <a:pt x="7005105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56987" t="-911" r="-55485" b="-911"/>
            </a:stretch>
          </a:blipFill>
        </p:spPr>
        <p:txBody>
          <a:bodyPr/>
          <a:lstStyle/>
          <a:p>
            <a:endParaRPr lang="en-AU"/>
          </a:p>
        </p:txBody>
      </p:sp>
      <p:sp>
        <p:nvSpPr>
          <p:cNvPr id="3" name="Freeform 3"/>
          <p:cNvSpPr/>
          <p:nvPr/>
        </p:nvSpPr>
        <p:spPr>
          <a:xfrm>
            <a:off x="13829598" y="5729529"/>
            <a:ext cx="3429702" cy="3417184"/>
          </a:xfrm>
          <a:custGeom>
            <a:avLst/>
            <a:gdLst/>
            <a:ahLst/>
            <a:cxnLst/>
            <a:rect l="l" t="t" r="r" b="b"/>
            <a:pathLst>
              <a:path w="3429702" h="3417184">
                <a:moveTo>
                  <a:pt x="0" y="0"/>
                </a:moveTo>
                <a:lnTo>
                  <a:pt x="3429702" y="0"/>
                </a:lnTo>
                <a:lnTo>
                  <a:pt x="3429702" y="3417185"/>
                </a:lnTo>
                <a:lnTo>
                  <a:pt x="0" y="341718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AU"/>
          </a:p>
        </p:txBody>
      </p:sp>
      <p:sp>
        <p:nvSpPr>
          <p:cNvPr id="4" name="Freeform 4"/>
          <p:cNvSpPr/>
          <p:nvPr/>
        </p:nvSpPr>
        <p:spPr>
          <a:xfrm>
            <a:off x="8005079" y="7989379"/>
            <a:ext cx="433536" cy="624916"/>
          </a:xfrm>
          <a:custGeom>
            <a:avLst/>
            <a:gdLst/>
            <a:ahLst/>
            <a:cxnLst/>
            <a:rect l="l" t="t" r="r" b="b"/>
            <a:pathLst>
              <a:path w="433536" h="624916">
                <a:moveTo>
                  <a:pt x="0" y="0"/>
                </a:moveTo>
                <a:lnTo>
                  <a:pt x="433535" y="0"/>
                </a:lnTo>
                <a:lnTo>
                  <a:pt x="433535" y="624916"/>
                </a:lnTo>
                <a:lnTo>
                  <a:pt x="0" y="6249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AU"/>
          </a:p>
        </p:txBody>
      </p:sp>
      <p:sp>
        <p:nvSpPr>
          <p:cNvPr id="5" name="TextBox 5"/>
          <p:cNvSpPr txBox="1"/>
          <p:nvPr/>
        </p:nvSpPr>
        <p:spPr>
          <a:xfrm>
            <a:off x="8005079" y="866775"/>
            <a:ext cx="9090274" cy="26553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0624"/>
              </a:lnSpc>
            </a:pPr>
            <a:r>
              <a:rPr lang="en-US" sz="7589">
                <a:solidFill>
                  <a:srgbClr val="000000"/>
                </a:solidFill>
                <a:latin typeface="Apertura 1"/>
                <a:ea typeface="Apertura 1"/>
                <a:cs typeface="Apertura 1"/>
                <a:sym typeface="Apertura 1"/>
              </a:rPr>
              <a:t>When was your last dietary checkup?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8014604" y="8598868"/>
            <a:ext cx="5554132" cy="6213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15"/>
              </a:lnSpc>
            </a:pPr>
            <a:r>
              <a:rPr lang="en-US" sz="3653">
                <a:solidFill>
                  <a:srgbClr val="00AF8C"/>
                </a:solidFill>
                <a:latin typeface="Flink"/>
                <a:ea typeface="Flink"/>
                <a:cs typeface="Flink"/>
                <a:sym typeface="Flink"/>
              </a:rPr>
              <a:t>dietitiansaustralia.org.au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8005079" y="3577296"/>
            <a:ext cx="9254221" cy="19267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115"/>
              </a:lnSpc>
            </a:pPr>
            <a:r>
              <a:rPr lang="en-US" sz="3653">
                <a:solidFill>
                  <a:srgbClr val="00AF8C"/>
                </a:solidFill>
                <a:latin typeface="Apertura 2"/>
                <a:ea typeface="Apertura 2"/>
                <a:cs typeface="Apertura 2"/>
                <a:sym typeface="Apertura 2"/>
              </a:rPr>
              <a:t>You may be eligible for Medicare rebates for visits to an Accredited Practising Dietitians (APDs).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8005079" y="5643804"/>
            <a:ext cx="5718080" cy="217468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000000"/>
                </a:solidFill>
                <a:latin typeface="Apertura 1"/>
                <a:ea typeface="Apertura 1"/>
                <a:cs typeface="Apertura 1"/>
                <a:sym typeface="Apertura 1"/>
              </a:rPr>
              <a:t>Ask your GP for a referral.</a:t>
            </a:r>
          </a:p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000000"/>
                </a:solidFill>
                <a:latin typeface="Apertura 1"/>
                <a:ea typeface="Apertura 1"/>
                <a:cs typeface="Apertura 1"/>
                <a:sym typeface="Apertura 1"/>
              </a:rPr>
              <a:t>APDs are recognised by Medicare, Department of Veteran Affairs, National Disability Insurance Scheme, and most private health funds.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8573663" y="8009510"/>
            <a:ext cx="4995073" cy="6472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274"/>
              </a:lnSpc>
              <a:spcBef>
                <a:spcPct val="0"/>
              </a:spcBef>
            </a:pPr>
            <a:r>
              <a:rPr lang="en-US" sz="3767">
                <a:solidFill>
                  <a:srgbClr val="000000"/>
                </a:solidFill>
                <a:latin typeface="Apertura 1"/>
                <a:ea typeface="Apertura 1"/>
                <a:cs typeface="Apertura 1"/>
                <a:sym typeface="Apertura 1"/>
              </a:rPr>
              <a:t>Find an APD near you: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1282895" y="0"/>
            <a:ext cx="7005105" cy="10287000"/>
          </a:xfrm>
          <a:custGeom>
            <a:avLst/>
            <a:gdLst/>
            <a:ahLst/>
            <a:cxnLst/>
            <a:rect l="l" t="t" r="r" b="b"/>
            <a:pathLst>
              <a:path w="7005105" h="10287000">
                <a:moveTo>
                  <a:pt x="0" y="0"/>
                </a:moveTo>
                <a:lnTo>
                  <a:pt x="7005105" y="0"/>
                </a:lnTo>
                <a:lnTo>
                  <a:pt x="7005105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56987" t="-911" r="-55485" b="-911"/>
            </a:stretch>
          </a:blipFill>
        </p:spPr>
        <p:txBody>
          <a:bodyPr/>
          <a:lstStyle/>
          <a:p>
            <a:endParaRPr lang="en-AU"/>
          </a:p>
        </p:txBody>
      </p:sp>
      <p:sp>
        <p:nvSpPr>
          <p:cNvPr id="3" name="Freeform 3"/>
          <p:cNvSpPr/>
          <p:nvPr/>
        </p:nvSpPr>
        <p:spPr>
          <a:xfrm>
            <a:off x="640588" y="8297710"/>
            <a:ext cx="388112" cy="559440"/>
          </a:xfrm>
          <a:custGeom>
            <a:avLst/>
            <a:gdLst/>
            <a:ahLst/>
            <a:cxnLst/>
            <a:rect l="l" t="t" r="r" b="b"/>
            <a:pathLst>
              <a:path w="388112" h="559440">
                <a:moveTo>
                  <a:pt x="0" y="0"/>
                </a:moveTo>
                <a:lnTo>
                  <a:pt x="388112" y="0"/>
                </a:lnTo>
                <a:lnTo>
                  <a:pt x="388112" y="559441"/>
                </a:lnTo>
                <a:lnTo>
                  <a:pt x="0" y="55944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AU"/>
          </a:p>
        </p:txBody>
      </p:sp>
      <p:sp>
        <p:nvSpPr>
          <p:cNvPr id="4" name="Freeform 4"/>
          <p:cNvSpPr/>
          <p:nvPr/>
        </p:nvSpPr>
        <p:spPr>
          <a:xfrm>
            <a:off x="6008226" y="7495218"/>
            <a:ext cx="5020865" cy="2565575"/>
          </a:xfrm>
          <a:custGeom>
            <a:avLst/>
            <a:gdLst/>
            <a:ahLst/>
            <a:cxnLst/>
            <a:rect l="l" t="t" r="r" b="b"/>
            <a:pathLst>
              <a:path w="5020865" h="2565575">
                <a:moveTo>
                  <a:pt x="0" y="0"/>
                </a:moveTo>
                <a:lnTo>
                  <a:pt x="5020866" y="0"/>
                </a:lnTo>
                <a:lnTo>
                  <a:pt x="5020866" y="2565575"/>
                </a:lnTo>
                <a:lnTo>
                  <a:pt x="0" y="256557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AU"/>
          </a:p>
        </p:txBody>
      </p:sp>
      <p:sp>
        <p:nvSpPr>
          <p:cNvPr id="5" name="TextBox 5"/>
          <p:cNvSpPr txBox="1"/>
          <p:nvPr/>
        </p:nvSpPr>
        <p:spPr>
          <a:xfrm>
            <a:off x="1028700" y="919400"/>
            <a:ext cx="9476743" cy="11112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033"/>
              </a:lnSpc>
            </a:pPr>
            <a:r>
              <a:rPr lang="en-US" sz="6452">
                <a:solidFill>
                  <a:srgbClr val="323232"/>
                </a:solidFill>
                <a:latin typeface="Apertura 1"/>
                <a:ea typeface="Apertura 1"/>
                <a:cs typeface="Apertura 1"/>
                <a:sym typeface="Apertura 1"/>
              </a:rPr>
              <a:t>How a dietitian can help 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227423" y="8780951"/>
            <a:ext cx="4780803" cy="5564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472"/>
              </a:lnSpc>
              <a:spcBef>
                <a:spcPct val="0"/>
              </a:spcBef>
            </a:pPr>
            <a:r>
              <a:rPr lang="en-US" sz="3194" u="none" strike="noStrike">
                <a:solidFill>
                  <a:srgbClr val="00AF8C"/>
                </a:solidFill>
                <a:latin typeface="Apertura 1"/>
                <a:ea typeface="Apertura 1"/>
                <a:cs typeface="Apertura 1"/>
                <a:sym typeface="Apertura 1"/>
              </a:rPr>
              <a:t>dietitiansaustralia.org.au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028700" y="2127534"/>
            <a:ext cx="9476743" cy="25743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115"/>
              </a:lnSpc>
            </a:pPr>
            <a:r>
              <a:rPr lang="en-US" sz="3653">
                <a:solidFill>
                  <a:srgbClr val="00AF8C"/>
                </a:solidFill>
                <a:latin typeface="Apertura 2"/>
                <a:ea typeface="Apertura 2"/>
                <a:cs typeface="Apertura 2"/>
                <a:sym typeface="Apertura 2"/>
              </a:rPr>
              <a:t>Accredited Practising Dietitians are university qualified nutrition professionals that use up-to-date scientific evidence to help you manage your health: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227423" y="8221510"/>
            <a:ext cx="4972892" cy="5564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472"/>
              </a:lnSpc>
              <a:spcBef>
                <a:spcPct val="0"/>
              </a:spcBef>
            </a:pPr>
            <a:r>
              <a:rPr lang="en-US" sz="3194">
                <a:solidFill>
                  <a:srgbClr val="323232"/>
                </a:solidFill>
                <a:latin typeface="Apertura 1"/>
                <a:ea typeface="Apertura 1"/>
                <a:cs typeface="Apertura 1"/>
                <a:sym typeface="Apertura 1"/>
              </a:rPr>
              <a:t>Find an APD near you: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640588" y="5076825"/>
            <a:ext cx="5622717" cy="23967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91127" lvl="1" indent="-295563" algn="l">
              <a:lnSpc>
                <a:spcPts val="3833"/>
              </a:lnSpc>
              <a:buFont typeface="Arial"/>
              <a:buChar char="•"/>
            </a:pPr>
            <a:r>
              <a:rPr lang="en-US" sz="2737">
                <a:solidFill>
                  <a:srgbClr val="323232"/>
                </a:solidFill>
                <a:latin typeface="Apertura 1"/>
                <a:ea typeface="Apertura 1"/>
                <a:cs typeface="Apertura 1"/>
                <a:sym typeface="Apertura 1"/>
              </a:rPr>
              <a:t>Cholesterol</a:t>
            </a:r>
          </a:p>
          <a:p>
            <a:pPr marL="591127" lvl="1" indent="-295563" algn="l">
              <a:lnSpc>
                <a:spcPts val="3833"/>
              </a:lnSpc>
              <a:buFont typeface="Arial"/>
              <a:buChar char="•"/>
            </a:pPr>
            <a:r>
              <a:rPr lang="en-US" sz="2737">
                <a:solidFill>
                  <a:srgbClr val="323232"/>
                </a:solidFill>
                <a:latin typeface="Apertura 1"/>
                <a:ea typeface="Apertura 1"/>
                <a:cs typeface="Apertura 1"/>
                <a:sym typeface="Apertura 1"/>
              </a:rPr>
              <a:t>Blood pressure</a:t>
            </a:r>
          </a:p>
          <a:p>
            <a:pPr marL="591127" lvl="1" indent="-295563" algn="l">
              <a:lnSpc>
                <a:spcPts val="3833"/>
              </a:lnSpc>
              <a:buFont typeface="Arial"/>
              <a:buChar char="•"/>
            </a:pPr>
            <a:r>
              <a:rPr lang="en-US" sz="2737">
                <a:solidFill>
                  <a:srgbClr val="323232"/>
                </a:solidFill>
                <a:latin typeface="Apertura 1"/>
                <a:ea typeface="Apertura 1"/>
                <a:cs typeface="Apertura 1"/>
                <a:sym typeface="Apertura 1"/>
              </a:rPr>
              <a:t>Heart disease</a:t>
            </a:r>
          </a:p>
          <a:p>
            <a:pPr marL="591127" lvl="1" indent="-295563" algn="l">
              <a:lnSpc>
                <a:spcPts val="3833"/>
              </a:lnSpc>
              <a:buFont typeface="Arial"/>
              <a:buChar char="•"/>
            </a:pPr>
            <a:r>
              <a:rPr lang="en-US" sz="2737">
                <a:solidFill>
                  <a:srgbClr val="323232"/>
                </a:solidFill>
                <a:latin typeface="Apertura 1"/>
                <a:ea typeface="Apertura 1"/>
                <a:cs typeface="Apertura 1"/>
                <a:sym typeface="Apertura 1"/>
              </a:rPr>
              <a:t>Digestive symptoms and Irritable Bowel Syndrome (IBS)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6524343" y="5076825"/>
            <a:ext cx="4821543" cy="23967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91127" lvl="1" indent="-295563" algn="l">
              <a:lnSpc>
                <a:spcPts val="3833"/>
              </a:lnSpc>
              <a:buFont typeface="Arial"/>
              <a:buChar char="•"/>
            </a:pPr>
            <a:r>
              <a:rPr lang="en-US" sz="2737">
                <a:solidFill>
                  <a:srgbClr val="323232"/>
                </a:solidFill>
                <a:latin typeface="Apertura 1"/>
                <a:ea typeface="Apertura 1"/>
                <a:cs typeface="Apertura 1"/>
                <a:sym typeface="Apertura 1"/>
              </a:rPr>
              <a:t>Weight concerns</a:t>
            </a:r>
            <a:endParaRPr lang="en-US" sz="2737" dirty="0">
              <a:solidFill>
                <a:srgbClr val="323232"/>
              </a:solidFill>
              <a:latin typeface="Apertura 1"/>
              <a:ea typeface="Apertura 1"/>
              <a:cs typeface="Apertura 1"/>
              <a:sym typeface="Apertura 1"/>
            </a:endParaRPr>
          </a:p>
          <a:p>
            <a:pPr marL="591127" lvl="1" indent="-295563" algn="l">
              <a:lnSpc>
                <a:spcPts val="3833"/>
              </a:lnSpc>
              <a:buFont typeface="Arial"/>
              <a:buChar char="•"/>
            </a:pPr>
            <a:r>
              <a:rPr lang="en-US" sz="2737" dirty="0">
                <a:solidFill>
                  <a:srgbClr val="323232"/>
                </a:solidFill>
                <a:latin typeface="Apertura 1"/>
                <a:ea typeface="Apertura 1"/>
                <a:cs typeface="Apertura 1"/>
                <a:sym typeface="Apertura 1"/>
              </a:rPr>
              <a:t>Impaired glucose tolerance and diabetes</a:t>
            </a:r>
          </a:p>
          <a:p>
            <a:pPr marL="591127" lvl="1" indent="-295563" algn="l">
              <a:lnSpc>
                <a:spcPts val="3833"/>
              </a:lnSpc>
              <a:buFont typeface="Arial"/>
              <a:buChar char="•"/>
            </a:pPr>
            <a:r>
              <a:rPr lang="en-US" sz="2737" dirty="0">
                <a:solidFill>
                  <a:srgbClr val="323232"/>
                </a:solidFill>
                <a:latin typeface="Apertura 1"/>
                <a:ea typeface="Apertura 1"/>
                <a:cs typeface="Apertura 1"/>
                <a:sym typeface="Apertura 1"/>
              </a:rPr>
              <a:t>Food allergies and intolerances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73C3EBA797C1044BC49365B63BFB000" ma:contentTypeVersion="2407" ma:contentTypeDescription="Create a new document." ma:contentTypeScope="" ma:versionID="21014538654820c8554249053a305fd0">
  <xsd:schema xmlns:xsd="http://www.w3.org/2001/XMLSchema" xmlns:xs="http://www.w3.org/2001/XMLSchema" xmlns:p="http://schemas.microsoft.com/office/2006/metadata/properties" xmlns:ns2="826b110d-b33f-4b97-87e2-b586c0dcc082" xmlns:ns3="4e98703e-0ad1-43e8-a1e9-06a6c4e58099" targetNamespace="http://schemas.microsoft.com/office/2006/metadata/properties" ma:root="true" ma:fieldsID="81b5a3e5f304d00d0412c6467e919798" ns2:_="" ns3:_="">
    <xsd:import namespace="826b110d-b33f-4b97-87e2-b586c0dcc082"/>
    <xsd:import namespace="4e98703e-0ad1-43e8-a1e9-06a6c4e58099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2:SharedWithUsers" minOccurs="0"/>
                <xsd:element ref="ns2:SharedWithDetails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6b110d-b33f-4b97-87e2-b586c0dcc082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de2952c3-7ffc-46f2-b2ab-9c354e92303b}" ma:internalName="TaxCatchAll" ma:showField="CatchAllData" ma:web="826b110d-b33f-4b97-87e2-b586c0dcc08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98703e-0ad1-43e8-a1e9-06a6c4e580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544b139f-5928-46d4-8dff-dcb04ec2cbb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e98703e-0ad1-43e8-a1e9-06a6c4e58099">
      <Terms xmlns="http://schemas.microsoft.com/office/infopath/2007/PartnerControls"/>
    </lcf76f155ced4ddcb4097134ff3c332f>
    <TaxCatchAll xmlns="826b110d-b33f-4b97-87e2-b586c0dcc082" xsi:nil="true"/>
    <_dlc_DocId xmlns="826b110d-b33f-4b97-87e2-b586c0dcc082">CP5AAZHTKH56-1094137555-667095</_dlc_DocId>
    <_dlc_DocIdUrl xmlns="826b110d-b33f-4b97-87e2-b586c0dcc082">
      <Url>https://ausdaa.sharepoint.com/_layouts/15/DocIdRedir.aspx?ID=CP5AAZHTKH56-1094137555-667095</Url>
      <Description>CP5AAZHTKH56-1094137555-667095</Description>
    </_dlc_DocIdUrl>
  </documentManagement>
</p:properties>
</file>

<file path=customXml/itemProps1.xml><?xml version="1.0" encoding="utf-8"?>
<ds:datastoreItem xmlns:ds="http://schemas.openxmlformats.org/officeDocument/2006/customXml" ds:itemID="{970FF10F-7D5D-44FE-A3B9-3EA427BF912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DFB896D-070F-4DD5-BD97-50ED65EAA470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7E95C250-9F43-4D92-876F-D1379A8638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26b110d-b33f-4b97-87e2-b586c0dcc082"/>
    <ds:schemaRef ds:uri="4e98703e-0ad1-43e8-a1e9-06a6c4e5809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A73BC1AE-173E-4D2A-849B-A73C37F27FF9}">
  <ds:schemaRefs>
    <ds:schemaRef ds:uri="http://schemas.microsoft.com/office/2006/documentManagement/types"/>
    <ds:schemaRef ds:uri="http://schemas.microsoft.com/office/2006/metadata/properties"/>
    <ds:schemaRef ds:uri="4e98703e-0ad1-43e8-a1e9-06a6c4e58099"/>
    <ds:schemaRef ds:uri="http://schemas.microsoft.com/office/infopath/2007/PartnerControls"/>
    <ds:schemaRef ds:uri="826b110d-b33f-4b97-87e2-b586c0dcc082"/>
    <ds:schemaRef ds:uri="http://purl.org/dc/terms/"/>
    <ds:schemaRef ds:uri="http://www.w3.org/XML/1998/namespace"/>
    <ds:schemaRef ds:uri="http://purl.org/dc/dcmitype/"/>
    <ds:schemaRef ds:uri="http://schemas.openxmlformats.org/package/2006/metadata/core-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125</Words>
  <Application>Microsoft Office PowerPoint</Application>
  <PresentationFormat>Custom</PresentationFormat>
  <Paragraphs>17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Apertura 1</vt:lpstr>
      <vt:lpstr>Calibri</vt:lpstr>
      <vt:lpstr>Apertura 2</vt:lpstr>
      <vt:lpstr>Flink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When was your last dietary checkup?</dc:title>
  <cp:lastModifiedBy>Kat Fischer</cp:lastModifiedBy>
  <cp:revision>2</cp:revision>
  <dcterms:created xsi:type="dcterms:W3CDTF">2006-08-16T00:00:00Z</dcterms:created>
  <dcterms:modified xsi:type="dcterms:W3CDTF">2025-05-26T03:52:29Z</dcterms:modified>
  <dc:identifier>DAGmiOG8FUI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0x010100A73C3EBA797C1044BC49365B63BFB000</vt:lpwstr>
  </property>
  <property fmtid="{D5CDD505-2E9C-101B-9397-08002B2CF9AE}" pid="3" name="_dlc_DocIdItemGuid">
    <vt:lpwstr>459f5b0b-65ab-4ace-b983-6ba3df02407b</vt:lpwstr>
  </property>
  <property fmtid="{D5CDD505-2E9C-101B-9397-08002B2CF9AE}" pid="4" name="MediaServiceImageTags">
    <vt:lpwstr/>
  </property>
</Properties>
</file>