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5"/>
  </p:sldMasterIdLst>
  <p:notesMasterIdLst>
    <p:notesMasterId r:id="rId10"/>
  </p:notesMasterIdLst>
  <p:sldIdLst>
    <p:sldId id="256" r:id="rId6"/>
    <p:sldId id="257" r:id="rId7"/>
    <p:sldId id="258" r:id="rId8"/>
    <p:sldId id="259" r:id="rId9"/>
  </p:sldIdLst>
  <p:sldSz cx="12801600" cy="9601200" type="A3"/>
  <p:notesSz cx="6797675" cy="9926638"/>
  <p:defaultTextStyle>
    <a:defPPr>
      <a:defRPr lang="en-US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8C"/>
    <a:srgbClr val="82C17C"/>
    <a:srgbClr val="636466"/>
    <a:srgbClr val="323232"/>
    <a:srgbClr val="00ABC9"/>
    <a:srgbClr val="004864"/>
    <a:srgbClr val="26BCD7"/>
    <a:srgbClr val="3CB8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944720-6B82-4601-9972-DDCE0D692396}" v="49" dt="2021-01-19T01:03:28.005"/>
    <p1510:client id="{ED312E90-1DDB-40BD-A7E6-6EB2270B9A9A}" v="1" dt="2021-01-19T01:28:08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7" autoAdjust="0"/>
  </p:normalViewPr>
  <p:slideViewPr>
    <p:cSldViewPr>
      <p:cViewPr varScale="1">
        <p:scale>
          <a:sx n="80" d="100"/>
          <a:sy n="80" d="100"/>
        </p:scale>
        <p:origin x="66" y="-3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arrett" userId="65d50f02-3d3c-4d52-9aa3-627cec825a80" providerId="ADAL" clId="{ED312E90-1DDB-40BD-A7E6-6EB2270B9A9A}"/>
    <pc:docChg chg="modSld">
      <pc:chgData name="Jonathan Barrett" userId="65d50f02-3d3c-4d52-9aa3-627cec825a80" providerId="ADAL" clId="{ED312E90-1DDB-40BD-A7E6-6EB2270B9A9A}" dt="2021-01-19T01:28:12.561" v="1" actId="1076"/>
      <pc:docMkLst>
        <pc:docMk/>
      </pc:docMkLst>
      <pc:sldChg chg="modSp mod">
        <pc:chgData name="Jonathan Barrett" userId="65d50f02-3d3c-4d52-9aa3-627cec825a80" providerId="ADAL" clId="{ED312E90-1DDB-40BD-A7E6-6EB2270B9A9A}" dt="2021-01-19T01:28:12.561" v="1" actId="1076"/>
        <pc:sldMkLst>
          <pc:docMk/>
          <pc:sldMk cId="1303657053" sldId="257"/>
        </pc:sldMkLst>
        <pc:graphicFrameChg chg="mod">
          <ac:chgData name="Jonathan Barrett" userId="65d50f02-3d3c-4d52-9aa3-627cec825a80" providerId="ADAL" clId="{ED312E90-1DDB-40BD-A7E6-6EB2270B9A9A}" dt="2021-01-19T01:28:12.561" v="1" actId="1076"/>
          <ac:graphicFrameMkLst>
            <pc:docMk/>
            <pc:sldMk cId="1303657053" sldId="257"/>
            <ac:graphicFrameMk id="9" creationId="{85C6B63D-06BC-4196-BEB8-0F6EBDBD83E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38D5DD-56CB-4C11-AD5C-041023AF9A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70A8ED2-3DA2-4E95-A0AD-0CE8204D3A8A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Executive Officer</a:t>
          </a: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Robert Hunt</a:t>
          </a:r>
        </a:p>
      </dgm:t>
    </dgm:pt>
    <dgm:pt modelId="{6601BF0E-4E18-4642-8FBC-873F3AF8855A}" type="parTrans" cxnId="{77BFCB31-1340-4412-BEDC-E6A3AC323610}">
      <dgm:prSet/>
      <dgm:spPr/>
      <dgm:t>
        <a:bodyPr/>
        <a:lstStyle/>
        <a:p>
          <a:endParaRPr lang="en-AU"/>
        </a:p>
      </dgm:t>
    </dgm:pt>
    <dgm:pt modelId="{D7AECA51-EDEE-4614-919F-720C8492D207}" type="sibTrans" cxnId="{77BFCB31-1340-4412-BEDC-E6A3AC323610}">
      <dgm:prSet/>
      <dgm:spPr/>
      <dgm:t>
        <a:bodyPr/>
        <a:lstStyle/>
        <a:p>
          <a:endParaRPr lang="en-AU"/>
        </a:p>
      </dgm:t>
    </dgm:pt>
    <dgm:pt modelId="{F7EBAF4B-0521-44FB-BA6F-5DF440604E32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Finance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Susan Bruce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0.8)</a:t>
          </a:r>
        </a:p>
      </dgm:t>
    </dgm:pt>
    <dgm:pt modelId="{A7ABB2C0-8CD1-42E0-A46B-6F58ADDCF3FB}" type="parTrans" cxnId="{FE7B48E8-DC05-4E5E-8C49-9B694D781B7F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AADFF450-FA26-43F5-BAC6-D535162A5875}" type="sibTrans" cxnId="{FE7B48E8-DC05-4E5E-8C49-9B694D781B7F}">
      <dgm:prSet/>
      <dgm:spPr/>
      <dgm:t>
        <a:bodyPr/>
        <a:lstStyle/>
        <a:p>
          <a:endParaRPr lang="en-AU"/>
        </a:p>
      </dgm:t>
    </dgm:pt>
    <dgm:pt modelId="{8316EED3-3F61-4E2D-9A86-391CEB671140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Accounts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Margaret Maina</a:t>
          </a:r>
        </a:p>
      </dgm:t>
    </dgm:pt>
    <dgm:pt modelId="{E7646DDD-A130-4493-AE04-8BB1666355A9}" type="parTrans" cxnId="{242C8768-42F1-47E6-954E-54955027EE8A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2EF1BC3B-5BDD-4E0D-9C51-DEA0DE292CC8}" type="sibTrans" cxnId="{242C8768-42F1-47E6-954E-54955027EE8A}">
      <dgm:prSet/>
      <dgm:spPr/>
      <dgm:t>
        <a:bodyPr/>
        <a:lstStyle/>
        <a:p>
          <a:endParaRPr lang="en-AU"/>
        </a:p>
      </dgm:t>
    </dgm:pt>
    <dgm:pt modelId="{AD596875-6EE8-42A0-A466-34E0BE0E0C72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IT / Finance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Tina Zhou</a:t>
          </a:r>
        </a:p>
      </dgm:t>
    </dgm:pt>
    <dgm:pt modelId="{07D2D8E7-5280-4DCC-A7A2-87DBA760FE86}" type="parTrans" cxnId="{797729AE-A466-4309-A5EA-74F4805EA2FA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4E8F1D5-6384-4DDA-91B0-B4F6C782F40D}" type="sibTrans" cxnId="{797729AE-A466-4309-A5EA-74F4805EA2FA}">
      <dgm:prSet/>
      <dgm:spPr/>
      <dgm:t>
        <a:bodyPr/>
        <a:lstStyle/>
        <a:p>
          <a:endParaRPr lang="en-AU"/>
        </a:p>
      </dgm:t>
    </dgm:pt>
    <dgm:pt modelId="{71366E15-6696-4EBC-B65E-5CD02D899C38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Marketing &amp; </a:t>
          </a:r>
          <a:r>
            <a:rPr kumimoji="0" lang="en-US" altLang="en-US" sz="1000" b="0" i="0" u="sng" strike="noStrike" cap="none" normalizeH="0" baseline="0" dirty="0" err="1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M’ship</a:t>
          </a:r>
          <a:endParaRPr kumimoji="0" lang="en-US" altLang="en-US" sz="1000" b="0" i="0" u="sng" strike="noStrike" cap="none" normalizeH="0" baseline="0" dirty="0">
            <a:ln>
              <a:noFill/>
            </a:ln>
            <a:solidFill>
              <a:srgbClr val="00AF8C"/>
            </a:solidFill>
            <a:effectLst/>
            <a:latin typeface="+mn-lt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Manager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Sally Moloney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(P/T 0.8)</a:t>
          </a:r>
        </a:p>
      </dgm:t>
    </dgm:pt>
    <dgm:pt modelId="{DCF600DA-4BEC-4C3E-A50E-0DC66A2B0A62}" type="parTrans" cxnId="{6DC6F502-222E-4F1B-BBD1-426BB1F769BB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5787157E-817F-4773-8CFC-A35B3E607DBD}" type="sibTrans" cxnId="{6DC6F502-222E-4F1B-BBD1-426BB1F769BB}">
      <dgm:prSet/>
      <dgm:spPr/>
      <dgm:t>
        <a:bodyPr/>
        <a:lstStyle/>
        <a:p>
          <a:endParaRPr lang="en-AU"/>
        </a:p>
      </dgm:t>
    </dgm:pt>
    <dgm:pt modelId="{50542F2A-5512-438B-ABB0-BD06E5650125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Communications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Manager</a:t>
          </a: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Fleur Charlton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0.9)</a:t>
          </a:r>
        </a:p>
      </dgm:t>
    </dgm:pt>
    <dgm:pt modelId="{EE6E3DEE-2248-4675-8BBF-C9B7EA874BC1}" type="parTrans" cxnId="{D40F9868-C1D6-4C59-8B22-50B95233C360}">
      <dgm:prSet/>
      <dgm:spPr/>
      <dgm:t>
        <a:bodyPr/>
        <a:lstStyle/>
        <a:p>
          <a:endParaRPr lang="en-AU"/>
        </a:p>
      </dgm:t>
    </dgm:pt>
    <dgm:pt modelId="{0699AF28-DD12-4D09-8E9A-F7B62BA7C27C}" type="sibTrans" cxnId="{D40F9868-C1D6-4C59-8B22-50B95233C360}">
      <dgm:prSet/>
      <dgm:spPr/>
      <dgm:t>
        <a:bodyPr/>
        <a:lstStyle/>
        <a:p>
          <a:endParaRPr lang="en-AU"/>
        </a:p>
      </dgm:t>
    </dgm:pt>
    <dgm:pt modelId="{E6C7BE97-059C-41D2-8D2F-FF72205F2E8C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en-AU" sz="1000" u="sng" dirty="0">
              <a:solidFill>
                <a:srgbClr val="00AF8C"/>
              </a:solidFill>
              <a:latin typeface="+mn-lt"/>
            </a:rPr>
            <a:t>Media Officer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</a:pPr>
          <a:r>
            <a:rPr lang="en-AU" sz="1000" u="none" dirty="0">
              <a:solidFill>
                <a:srgbClr val="00AF8C"/>
              </a:solidFill>
              <a:latin typeface="+mn-lt"/>
            </a:rPr>
            <a:t>Pattie King</a:t>
          </a:r>
          <a:endParaRPr kumimoji="0" lang="en-US" altLang="en-US" sz="1000" b="0" i="0" u="none" strike="noStrike" cap="none" normalizeH="0" baseline="0" dirty="0">
            <a:ln>
              <a:noFill/>
            </a:ln>
            <a:solidFill>
              <a:srgbClr val="00AF8C"/>
            </a:solidFill>
            <a:effectLst/>
            <a:latin typeface="+mn-lt"/>
          </a:endParaRPr>
        </a:p>
      </dgm:t>
    </dgm:pt>
    <dgm:pt modelId="{D9AFAD60-F215-4E7B-BAEC-9FA338554E10}" type="parTrans" cxnId="{2D67A8C3-8628-4A94-8D04-C56E727FB247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6008B4BE-83D4-49D5-9CA3-EF8B492371DB}" type="sibTrans" cxnId="{2D67A8C3-8628-4A94-8D04-C56E727FB247}">
      <dgm:prSet/>
      <dgm:spPr/>
      <dgm:t>
        <a:bodyPr/>
        <a:lstStyle/>
        <a:p>
          <a:endParaRPr lang="en-AU"/>
        </a:p>
      </dgm:t>
    </dgm:pt>
    <dgm:pt modelId="{964AFAE3-F8BD-4E24-AACE-BBC0260C4B8C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Education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Manager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Rebecca Mete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(P/T 0.8)</a:t>
          </a:r>
        </a:p>
      </dgm:t>
    </dgm:pt>
    <dgm:pt modelId="{6AC8E235-EA71-4DDB-99DD-AC2D5D37962B}" type="parTrans" cxnId="{64DB3EE5-B16C-4B35-B363-1AC8FFEB79CB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70232C7-560D-43F5-B925-E1BDA211F03B}" type="sibTrans" cxnId="{64DB3EE5-B16C-4B35-B363-1AC8FFEB79CB}">
      <dgm:prSet/>
      <dgm:spPr/>
      <dgm:t>
        <a:bodyPr/>
        <a:lstStyle/>
        <a:p>
          <a:endParaRPr lang="en-AU"/>
        </a:p>
      </dgm:t>
    </dgm:pt>
    <dgm:pt modelId="{A5B75214-7D8A-46D9-A8EE-64F21BFAA155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Senior Dietetic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Advisor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Simone Austin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(P/T 0.8)</a:t>
          </a:r>
        </a:p>
      </dgm:t>
    </dgm:pt>
    <dgm:pt modelId="{DC89E7BD-A22D-4200-ACF4-F722EB777EDF}" type="parTrans" cxnId="{A6AFEB26-91B5-4107-A1F9-F0393D6D5F33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8D2E079E-A997-46E3-BDF9-E7C0CE44E817}" type="sibTrans" cxnId="{A6AFEB26-91B5-4107-A1F9-F0393D6D5F33}">
      <dgm:prSet/>
      <dgm:spPr/>
      <dgm:t>
        <a:bodyPr/>
        <a:lstStyle/>
        <a:p>
          <a:endParaRPr lang="en-AU"/>
        </a:p>
      </dgm:t>
    </dgm:pt>
    <dgm:pt modelId="{569410B4-ADBE-471E-9727-AA26A2DB1DEB}" type="asst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Executive Assistant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Narelle Barrie</a:t>
          </a:r>
        </a:p>
      </dgm:t>
    </dgm:pt>
    <dgm:pt modelId="{8A2991C3-CB5F-439B-8C11-C0875628541B}" type="parTrans" cxnId="{20F116AB-EA26-49B0-BD52-1B6B20C7E4D5}">
      <dgm:prSet/>
      <dgm:spPr/>
      <dgm:t>
        <a:bodyPr/>
        <a:lstStyle/>
        <a:p>
          <a:endParaRPr lang="en-AU"/>
        </a:p>
      </dgm:t>
    </dgm:pt>
    <dgm:pt modelId="{9A926153-396E-4196-8CDA-B4BC03C98394}" type="sibTrans" cxnId="{20F116AB-EA26-49B0-BD52-1B6B20C7E4D5}">
      <dgm:prSet/>
      <dgm:spPr/>
      <dgm:t>
        <a:bodyPr/>
        <a:lstStyle/>
        <a:p>
          <a:endParaRPr lang="en-AU"/>
        </a:p>
      </dgm:t>
    </dgm:pt>
    <dgm:pt modelId="{3256817D-B1BE-446A-A18B-D37699B07587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Regulation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General Manager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Bree Murray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(P/T 0.6)</a:t>
          </a:r>
        </a:p>
      </dgm:t>
    </dgm:pt>
    <dgm:pt modelId="{2AA81D04-7DFB-4141-9CA8-2FC7560199E5}" type="parTrans" cxnId="{39E75ABE-AF65-459A-A63A-452C95060C64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DCB210B8-AC09-438A-A08F-108BC1EBFFC2}" type="sibTrans" cxnId="{39E75ABE-AF65-459A-A63A-452C95060C64}">
      <dgm:prSet/>
      <dgm:spPr/>
      <dgm:t>
        <a:bodyPr/>
        <a:lstStyle/>
        <a:p>
          <a:endParaRPr lang="en-AU"/>
        </a:p>
      </dgm:t>
    </dgm:pt>
    <dgm:pt modelId="{2988A2E8-5440-42FE-B59D-3FD7B340D06C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Marketing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u="none" dirty="0">
              <a:solidFill>
                <a:schemeClr val="tx1"/>
              </a:solidFill>
              <a:latin typeface="+mn-lt"/>
            </a:rPr>
            <a:t>Sam Chambers</a:t>
          </a:r>
        </a:p>
      </dgm:t>
    </dgm:pt>
    <dgm:pt modelId="{C825D6E9-253B-4200-9CD8-FC07AE6D5A5D}" type="parTrans" cxnId="{9EFC876C-0670-4191-B65E-0309FC73C8ED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32B6C613-E332-47E5-BB9B-DD29F7E95B65}" type="sibTrans" cxnId="{9EFC876C-0670-4191-B65E-0309FC73C8ED}">
      <dgm:prSet/>
      <dgm:spPr/>
      <dgm:t>
        <a:bodyPr/>
        <a:lstStyle/>
        <a:p>
          <a:endParaRPr lang="en-AU"/>
        </a:p>
      </dgm:t>
    </dgm:pt>
    <dgm:pt modelId="{2BFF6096-6F16-42BB-9615-1E6E4367B7CA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Membership Support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 err="1">
              <a:solidFill>
                <a:schemeClr val="tx1"/>
              </a:solidFill>
              <a:latin typeface="+mn-lt"/>
            </a:rPr>
            <a:t>Jordana</a:t>
          </a:r>
          <a:r>
            <a:rPr lang="en-AU" sz="1000" dirty="0">
              <a:solidFill>
                <a:schemeClr val="tx1"/>
              </a:solidFill>
              <a:latin typeface="+mn-lt"/>
            </a:rPr>
            <a:t> McKeown</a:t>
          </a:r>
        </a:p>
      </dgm:t>
    </dgm:pt>
    <dgm:pt modelId="{338281DA-87CC-4B47-A222-DA68FE577CBA}" type="parTrans" cxnId="{8AB9287A-574B-4404-A1AE-30A819E780A1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8E09FE6F-E64E-41F5-B684-738BA3AFC4C9}" type="sibTrans" cxnId="{8AB9287A-574B-4404-A1AE-30A819E780A1}">
      <dgm:prSet/>
      <dgm:spPr/>
      <dgm:t>
        <a:bodyPr/>
        <a:lstStyle/>
        <a:p>
          <a:endParaRPr lang="en-AU"/>
        </a:p>
      </dgm:t>
    </dgm:pt>
    <dgm:pt modelId="{61EDDEE3-031F-4256-AC2C-82B97907BBB6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Events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Michelle </a:t>
          </a:r>
          <a:r>
            <a:rPr lang="en-AU" sz="1000" dirty="0" err="1">
              <a:solidFill>
                <a:schemeClr val="tx1"/>
              </a:solidFill>
              <a:latin typeface="+mn-lt"/>
            </a:rPr>
            <a:t>Topham</a:t>
          </a:r>
          <a:endParaRPr lang="en-AU" sz="1000" dirty="0">
            <a:solidFill>
              <a:schemeClr val="tx1"/>
            </a:solidFill>
            <a:latin typeface="+mn-lt"/>
          </a:endParaRPr>
        </a:p>
      </dgm:t>
    </dgm:pt>
    <dgm:pt modelId="{4EF383E1-AEFC-4FF8-9ABC-577CB5ED8543}" type="parTrans" cxnId="{53481D10-07A9-4398-A380-ABA87BB2EACC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A00AC94E-22D8-4C67-9629-7819543A544B}" type="sibTrans" cxnId="{53481D10-07A9-4398-A380-ABA87BB2EACC}">
      <dgm:prSet/>
      <dgm:spPr/>
      <dgm:t>
        <a:bodyPr/>
        <a:lstStyle/>
        <a:p>
          <a:endParaRPr lang="en-AU"/>
        </a:p>
      </dgm:t>
    </dgm:pt>
    <dgm:pt modelId="{C383624D-F8C6-47BB-BACA-29799E33B649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Senior Policy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Sayne Dalton</a:t>
          </a:r>
        </a:p>
      </dgm:t>
    </dgm:pt>
    <dgm:pt modelId="{A13F688B-7C83-40D5-ADE4-74B3952184F0}" type="parTrans" cxnId="{847CE42C-ED6B-4DC0-8920-C622D383176B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22B907FD-5273-4389-8865-375DF27AF50D}" type="sibTrans" cxnId="{847CE42C-ED6B-4DC0-8920-C622D383176B}">
      <dgm:prSet/>
      <dgm:spPr/>
      <dgm:t>
        <a:bodyPr/>
        <a:lstStyle/>
        <a:p>
          <a:endParaRPr lang="en-AU"/>
        </a:p>
      </dgm:t>
    </dgm:pt>
    <dgm:pt modelId="{18AE33AF-E811-448D-8449-DD20B76D204D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Senior Policy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Vanessa Schuldt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(P/T 0.8)</a:t>
          </a:r>
        </a:p>
      </dgm:t>
    </dgm:pt>
    <dgm:pt modelId="{4E0AAB97-69B6-4356-AFD4-5CBCA253B5A8}" type="parTrans" cxnId="{6BFD4138-D0DE-4B03-9846-A4038A879738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49BE3E5C-500E-4E79-BE31-CB51BD2DE7B7}" type="sibTrans" cxnId="{6BFD4138-D0DE-4B03-9846-A4038A879738}">
      <dgm:prSet/>
      <dgm:spPr/>
      <dgm:t>
        <a:bodyPr/>
        <a:lstStyle/>
        <a:p>
          <a:endParaRPr lang="en-AU"/>
        </a:p>
      </dgm:t>
    </dgm:pt>
    <dgm:pt modelId="{E88FB098-4E05-47FD-BE12-4BB2F347448D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Policy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Julia </a:t>
          </a:r>
          <a:r>
            <a:rPr lang="en-AU" sz="1000" dirty="0" err="1">
              <a:solidFill>
                <a:srgbClr val="00AF8C"/>
              </a:solidFill>
              <a:latin typeface="+mn-lt"/>
            </a:rPr>
            <a:t>Schindlmayr</a:t>
          </a:r>
          <a:endParaRPr lang="en-AU" sz="1000" u="none" dirty="0">
            <a:solidFill>
              <a:srgbClr val="00AF8C"/>
            </a:solidFill>
            <a:latin typeface="+mn-lt"/>
          </a:endParaRPr>
        </a:p>
      </dgm:t>
    </dgm:pt>
    <dgm:pt modelId="{74549FFD-D4C5-493C-B24B-65935B716F26}" type="parTrans" cxnId="{DDE4823C-42FC-4292-9664-0CD39A069EC2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28D1D415-60CA-4E03-90E0-601B420C51AA}" type="sibTrans" cxnId="{DDE4823C-42FC-4292-9664-0CD39A069EC2}">
      <dgm:prSet/>
      <dgm:spPr/>
      <dgm:t>
        <a:bodyPr/>
        <a:lstStyle/>
        <a:p>
          <a:endParaRPr lang="en-AU"/>
        </a:p>
      </dgm:t>
    </dgm:pt>
    <dgm:pt modelId="{CA694031-A5AF-4C1A-9D16-8B398B86D7DE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Policy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u="none" dirty="0">
              <a:solidFill>
                <a:srgbClr val="00AF8C"/>
              </a:solidFill>
              <a:latin typeface="+mn-lt"/>
            </a:rPr>
            <a:t>Libby World</a:t>
          </a:r>
        </a:p>
      </dgm:t>
    </dgm:pt>
    <dgm:pt modelId="{7B943136-980F-4123-BD76-356F01B2D71B}" type="parTrans" cxnId="{698C4D04-633B-4716-A2B9-16D55F89D454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44D6B4A4-E670-4564-B3AE-F05EF514AE61}" type="sibTrans" cxnId="{698C4D04-633B-4716-A2B9-16D55F89D454}">
      <dgm:prSet/>
      <dgm:spPr/>
      <dgm:t>
        <a:bodyPr/>
        <a:lstStyle/>
        <a:p>
          <a:endParaRPr lang="en-AU"/>
        </a:p>
      </dgm:t>
    </dgm:pt>
    <dgm:pt modelId="{84F9F1DD-FE4B-4F09-9B6D-587FACE74DD7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Credentialing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Manager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Louise Allen</a:t>
          </a:r>
        </a:p>
      </dgm:t>
    </dgm:pt>
    <dgm:pt modelId="{3F7CC3C3-39BC-415D-8310-DDA358A7F063}" type="parTrans" cxnId="{F89475FE-0FD3-460B-84FD-B4441740A9CA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8C2D7612-491C-4846-8DFE-BDBCD83523E4}" type="sibTrans" cxnId="{F89475FE-0FD3-460B-84FD-B4441740A9CA}">
      <dgm:prSet/>
      <dgm:spPr/>
      <dgm:t>
        <a:bodyPr/>
        <a:lstStyle/>
        <a:p>
          <a:endParaRPr lang="en-AU"/>
        </a:p>
      </dgm:t>
    </dgm:pt>
    <dgm:pt modelId="{8B7281DD-7CAB-40A4-9DB3-52A96D00AEE0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APD Administrator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Bridget Lean</a:t>
          </a:r>
        </a:p>
      </dgm:t>
    </dgm:pt>
    <dgm:pt modelId="{11941F12-3E55-435B-8080-25B649E8AAA6}" type="parTrans" cxnId="{1B231376-9581-4A70-9B81-BDD2348279D5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31234E32-C075-486C-8AFA-869A3EA0B2AF}" type="sibTrans" cxnId="{1B231376-9581-4A70-9B81-BDD2348279D5}">
      <dgm:prSet/>
      <dgm:spPr/>
      <dgm:t>
        <a:bodyPr/>
        <a:lstStyle/>
        <a:p>
          <a:endParaRPr lang="en-AU"/>
        </a:p>
      </dgm:t>
    </dgm:pt>
    <dgm:pt modelId="{B8C42307-7B04-4F94-A700-4558239A2BA6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Accreditation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Joanne Leeson</a:t>
          </a:r>
        </a:p>
      </dgm:t>
    </dgm:pt>
    <dgm:pt modelId="{424D6F12-6895-4A8A-95C3-7A0EF962839F}" type="parTrans" cxnId="{BC8C1FAE-40E3-4A14-B1ED-07594CF50B49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9CE77B4-E419-4765-8E77-39763FC64526}" type="sibTrans" cxnId="{BC8C1FAE-40E3-4A14-B1ED-07594CF50B49}">
      <dgm:prSet/>
      <dgm:spPr/>
      <dgm:t>
        <a:bodyPr/>
        <a:lstStyle/>
        <a:p>
          <a:endParaRPr lang="en-AU"/>
        </a:p>
      </dgm:t>
    </dgm:pt>
    <dgm:pt modelId="{10AD038E-24DB-4174-822E-E2FD4A92D7FE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APD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Cara Cook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(P/T 0.4)</a:t>
          </a:r>
        </a:p>
      </dgm:t>
    </dgm:pt>
    <dgm:pt modelId="{221D019B-BC6D-4323-8D42-84C6E319C51F}" type="parTrans" cxnId="{9185B976-13EC-4D8A-8A79-95A66A36ACEA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2A43BDF5-9859-448F-8872-A92C1A914A60}" type="sibTrans" cxnId="{9185B976-13EC-4D8A-8A79-95A66A36ACEA}">
      <dgm:prSet/>
      <dgm:spPr/>
      <dgm:t>
        <a:bodyPr/>
        <a:lstStyle/>
        <a:p>
          <a:endParaRPr lang="en-AU"/>
        </a:p>
      </dgm:t>
    </dgm:pt>
    <dgm:pt modelId="{02094523-791C-493C-8EBC-40C44A5D336F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rgbClr val="00AF8C"/>
              </a:solidFill>
              <a:latin typeface="+mn-lt"/>
            </a:rPr>
            <a:t>Professional Services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rgbClr val="00AF8C"/>
              </a:solidFill>
              <a:latin typeface="+mn-lt"/>
            </a:rPr>
            <a:t>Chelsea </a:t>
          </a:r>
          <a:r>
            <a:rPr lang="en-AU" sz="1000" dirty="0" err="1">
              <a:solidFill>
                <a:srgbClr val="00AF8C"/>
              </a:solidFill>
              <a:latin typeface="+mn-lt"/>
            </a:rPr>
            <a:t>Hilenaar</a:t>
          </a:r>
          <a:endParaRPr lang="en-AU" sz="1000" dirty="0">
            <a:solidFill>
              <a:srgbClr val="00AF8C"/>
            </a:solidFill>
            <a:latin typeface="+mn-lt"/>
          </a:endParaRPr>
        </a:p>
      </dgm:t>
    </dgm:pt>
    <dgm:pt modelId="{4486BFD2-C90B-40A5-87E7-27DE4A2E73D3}" type="parTrans" cxnId="{19E9D8E9-CB68-42DC-A9E3-21444DD66056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F79ACBAA-1A35-4998-B067-05B9306DDFFF}" type="sibTrans" cxnId="{19E9D8E9-CB68-42DC-A9E3-21444DD66056}">
      <dgm:prSet/>
      <dgm:spPr/>
      <dgm:t>
        <a:bodyPr/>
        <a:lstStyle/>
        <a:p>
          <a:endParaRPr lang="en-AU"/>
        </a:p>
      </dgm:t>
    </dgm:pt>
    <dgm:pt modelId="{BB4C17D5-437E-484B-9A01-FAFD2B2B96AD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Education Centre Support Officer</a:t>
          </a:r>
          <a:r>
            <a:rPr lang="en-AU" sz="1000" u="none" dirty="0">
              <a:solidFill>
                <a:schemeClr val="tx1"/>
              </a:solidFill>
              <a:latin typeface="+mn-lt"/>
            </a:rPr>
            <a:t> </a:t>
          </a:r>
          <a:br>
            <a:rPr lang="en-AU" sz="1000" u="none" dirty="0">
              <a:solidFill>
                <a:schemeClr val="tx1"/>
              </a:solidFill>
              <a:latin typeface="+mn-lt"/>
            </a:rPr>
          </a:br>
          <a:r>
            <a:rPr lang="en-AU" sz="1000" u="none" dirty="0">
              <a:solidFill>
                <a:schemeClr val="tx1"/>
              </a:solidFill>
              <a:latin typeface="+mn-lt"/>
            </a:rPr>
            <a:t>Sarah Gilfoyle</a:t>
          </a:r>
        </a:p>
      </dgm:t>
    </dgm:pt>
    <dgm:pt modelId="{2B9116D7-DBEF-4E6A-953D-086EF1426C8F}" type="parTrans" cxnId="{FC9BF167-2C5C-48FA-AC1A-37B3044BF13A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84662171-1FFD-4502-88F6-82834ACAD4FC}" type="sibTrans" cxnId="{FC9BF167-2C5C-48FA-AC1A-37B3044BF13A}">
      <dgm:prSet/>
      <dgm:spPr/>
      <dgm:t>
        <a:bodyPr/>
        <a:lstStyle/>
        <a:p>
          <a:endParaRPr lang="en-AU"/>
        </a:p>
      </dgm:t>
    </dgm:pt>
    <dgm:pt modelId="{402C1B31-DAAD-473E-BE2C-BD1A97E45E33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 anchor="ctr"/>
        <a:lstStyle/>
        <a:p>
          <a:pPr algn="ctr"/>
          <a:r>
            <a:rPr lang="en-AU" sz="1000" u="sng" dirty="0">
              <a:solidFill>
                <a:schemeClr val="tx1"/>
              </a:solidFill>
              <a:latin typeface="+mn-lt"/>
            </a:rPr>
            <a:t>DSR Officer</a:t>
          </a:r>
        </a:p>
        <a:p>
          <a:pPr algn="ctr"/>
          <a:r>
            <a:rPr lang="en-AU" sz="1000" dirty="0">
              <a:solidFill>
                <a:schemeClr val="tx1"/>
              </a:solidFill>
              <a:latin typeface="+mn-lt"/>
            </a:rPr>
            <a:t>Fiona McKendry</a:t>
          </a:r>
        </a:p>
        <a:p>
          <a:pPr algn="ctr"/>
          <a:r>
            <a:rPr lang="en-AU" sz="1000" dirty="0">
              <a:solidFill>
                <a:schemeClr val="tx1"/>
              </a:solidFill>
              <a:latin typeface="+mn-lt"/>
            </a:rPr>
            <a:t>(P/T 0.48)</a:t>
          </a:r>
        </a:p>
      </dgm:t>
    </dgm:pt>
    <dgm:pt modelId="{C7B0BB20-EC0A-4E85-AA51-065B4566568A}" type="parTrans" cxnId="{ED14D27B-8699-45C7-8FD4-A1A63C41302A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9E1F31D0-E220-4596-A49D-1B2BBC3CD2B0}" type="sibTrans" cxnId="{ED14D27B-8699-45C7-8FD4-A1A63C41302A}">
      <dgm:prSet/>
      <dgm:spPr/>
      <dgm:t>
        <a:bodyPr/>
        <a:lstStyle/>
        <a:p>
          <a:endParaRPr lang="en-AU"/>
        </a:p>
      </dgm:t>
    </dgm:pt>
    <dgm:pt modelId="{DF002FE9-998A-4F38-AE11-C6B49952711A}" type="asst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n-AU" sz="1000" u="sng" dirty="0">
              <a:solidFill>
                <a:schemeClr val="tx1"/>
              </a:solidFill>
              <a:latin typeface="+mn-lt"/>
            </a:rPr>
            <a:t>Executive Manager</a:t>
          </a:r>
        </a:p>
        <a:p>
          <a:pPr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TBA </a:t>
          </a:r>
        </a:p>
        <a:p>
          <a:pPr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(P/T 0.8)</a:t>
          </a:r>
        </a:p>
      </dgm:t>
    </dgm:pt>
    <dgm:pt modelId="{444F10B0-CB8C-4ACD-A21A-412D1AB89C2C}" type="parTrans" cxnId="{81D431A0-0885-4705-8C64-FF552AF068F8}">
      <dgm:prSet/>
      <dgm:spPr/>
      <dgm:t>
        <a:bodyPr/>
        <a:lstStyle/>
        <a:p>
          <a:endParaRPr lang="en-AU"/>
        </a:p>
      </dgm:t>
    </dgm:pt>
    <dgm:pt modelId="{A2C2D1F0-3FB9-475C-BA99-768D45EBC837}" type="sibTrans" cxnId="{81D431A0-0885-4705-8C64-FF552AF068F8}">
      <dgm:prSet/>
      <dgm:spPr/>
      <dgm:t>
        <a:bodyPr/>
        <a:lstStyle/>
        <a:p>
          <a:endParaRPr lang="en-AU"/>
        </a:p>
      </dgm:t>
    </dgm:pt>
    <dgm:pt modelId="{E12D083B-9965-47B3-BCA2-F639DAAD9217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Membership Engagement Officer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Toni Harris </a:t>
          </a:r>
        </a:p>
      </dgm:t>
    </dgm:pt>
    <dgm:pt modelId="{BF76B136-FA68-46CC-83E9-B02FE1C32267}" type="parTrans" cxnId="{A7972A83-8C43-418C-BB73-9019615599A1}">
      <dgm:prSet/>
      <dgm:spPr>
        <a:ln w="12700"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A03F6418-606D-4059-B685-B6BF18840FDC}" type="sibTrans" cxnId="{A7972A83-8C43-418C-BB73-9019615599A1}">
      <dgm:prSet/>
      <dgm:spPr/>
      <dgm:t>
        <a:bodyPr/>
        <a:lstStyle/>
        <a:p>
          <a:endParaRPr lang="en-AU"/>
        </a:p>
      </dgm:t>
    </dgm:pt>
    <dgm:pt modelId="{BF86B216-DA21-4D1C-86AB-7CFC1E70A05B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System and Database Administrator </a:t>
          </a:r>
          <a:b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</a:br>
          <a:r>
            <a: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Dale Cook</a:t>
          </a:r>
        </a:p>
      </dgm:t>
    </dgm:pt>
    <dgm:pt modelId="{5D2280B2-0EC7-4B00-94A8-822BD73173AB}" type="parTrans" cxnId="{C0B46CC9-D887-4D00-BBF1-5A9500B05E73}">
      <dgm:prSet/>
      <dgm:spPr/>
      <dgm:t>
        <a:bodyPr/>
        <a:lstStyle/>
        <a:p>
          <a:endParaRPr lang="en-AU"/>
        </a:p>
      </dgm:t>
    </dgm:pt>
    <dgm:pt modelId="{7B659C0B-5F3A-4276-98E1-675C06691CA0}" type="sibTrans" cxnId="{C0B46CC9-D887-4D00-BBF1-5A9500B05E73}">
      <dgm:prSet/>
      <dgm:spPr/>
      <dgm:t>
        <a:bodyPr/>
        <a:lstStyle/>
        <a:p>
          <a:endParaRPr lang="en-AU"/>
        </a:p>
      </dgm:t>
    </dgm:pt>
    <dgm:pt modelId="{17F9E808-5E71-49B4-87E4-D6D4498AF0FE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Content Coordinator</a:t>
          </a:r>
          <a:b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</a:b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Jonathan Barrett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kumimoji="0" lang="en-US" altLang="en-US" sz="10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0.8)</a:t>
          </a:r>
        </a:p>
      </dgm:t>
    </dgm:pt>
    <dgm:pt modelId="{DFCD48E3-72A8-4722-9E32-8233F889D17A}" type="parTrans" cxnId="{305E925C-17DB-4A7F-9086-5A16FB7885CB}">
      <dgm:prSet/>
      <dgm:spPr/>
      <dgm:t>
        <a:bodyPr/>
        <a:lstStyle/>
        <a:p>
          <a:endParaRPr lang="en-AU"/>
        </a:p>
      </dgm:t>
    </dgm:pt>
    <dgm:pt modelId="{25F4C4F3-711D-442A-B3EF-0208082342F7}" type="sibTrans" cxnId="{305E925C-17DB-4A7F-9086-5A16FB7885CB}">
      <dgm:prSet/>
      <dgm:spPr/>
      <dgm:t>
        <a:bodyPr/>
        <a:lstStyle/>
        <a:p>
          <a:endParaRPr lang="en-AU"/>
        </a:p>
      </dgm:t>
    </dgm:pt>
    <dgm:pt modelId="{ECD8E0CC-81FC-4A6F-AE16-DBEF2FD7E35C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u="none" dirty="0">
              <a:solidFill>
                <a:schemeClr val="tx1"/>
              </a:solidFill>
              <a:latin typeface="+mn-lt"/>
            </a:rPr>
            <a:t>Event Support Officer</a:t>
          </a:r>
          <a:br>
            <a:rPr lang="en-AU" sz="1000" u="none" dirty="0">
              <a:solidFill>
                <a:schemeClr val="tx1"/>
              </a:solidFill>
              <a:latin typeface="+mn-lt"/>
            </a:rPr>
          </a:br>
          <a:r>
            <a:rPr lang="en-AU" sz="1000" u="none" dirty="0">
              <a:solidFill>
                <a:schemeClr val="tx1"/>
              </a:solidFill>
              <a:latin typeface="+mn-lt"/>
            </a:rPr>
            <a:t>TBA</a:t>
          </a:r>
          <a:br>
            <a:rPr lang="en-AU" sz="1000" u="none" dirty="0">
              <a:solidFill>
                <a:schemeClr val="tx1"/>
              </a:solidFill>
              <a:latin typeface="+mn-lt"/>
            </a:rPr>
          </a:br>
          <a:r>
            <a:rPr lang="en-AU" sz="1000" u="none" dirty="0">
              <a:solidFill>
                <a:schemeClr val="tx1"/>
              </a:solidFill>
              <a:latin typeface="+mn-lt"/>
            </a:rPr>
            <a:t>(P/T 0.6)</a:t>
          </a:r>
        </a:p>
      </dgm:t>
    </dgm:pt>
    <dgm:pt modelId="{324D2157-A211-46D4-B45C-5C8085613978}" type="parTrans" cxnId="{CE36625F-9DC6-4E1C-8944-0018EE0C345C}">
      <dgm:prSet/>
      <dgm:spPr/>
      <dgm:t>
        <a:bodyPr/>
        <a:lstStyle/>
        <a:p>
          <a:endParaRPr lang="en-AU"/>
        </a:p>
      </dgm:t>
    </dgm:pt>
    <dgm:pt modelId="{CFF2C428-05EB-45A7-943A-D98A0F7A4AB8}" type="sibTrans" cxnId="{CE36625F-9DC6-4E1C-8944-0018EE0C345C}">
      <dgm:prSet/>
      <dgm:spPr/>
      <dgm:t>
        <a:bodyPr/>
        <a:lstStyle/>
        <a:p>
          <a:endParaRPr lang="en-AU"/>
        </a:p>
      </dgm:t>
    </dgm:pt>
    <dgm:pt modelId="{55975C83-A5B7-44D2-B776-F9BB6A641C6F}">
      <dgm:prSet custT="1"/>
      <dgm:spPr>
        <a:solidFill>
          <a:schemeClr val="bg1"/>
        </a:solidFill>
        <a:ln w="3175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000" dirty="0">
              <a:solidFill>
                <a:schemeClr val="tx1"/>
              </a:solidFill>
              <a:latin typeface="+mn-lt"/>
            </a:rPr>
            <a:t>Member Marketing Officer</a:t>
          </a:r>
          <a:br>
            <a:rPr lang="en-AU" sz="1000" dirty="0">
              <a:solidFill>
                <a:schemeClr val="tx1"/>
              </a:solidFill>
              <a:latin typeface="+mn-lt"/>
            </a:rPr>
          </a:br>
          <a:r>
            <a:rPr lang="en-AU" sz="1000" dirty="0">
              <a:solidFill>
                <a:schemeClr val="tx1"/>
              </a:solidFill>
              <a:latin typeface="+mn-lt"/>
            </a:rPr>
            <a:t>Hannah Ovens-Henig</a:t>
          </a:r>
        </a:p>
      </dgm:t>
    </dgm:pt>
    <dgm:pt modelId="{53601A1E-11E4-46FC-A2C5-FF8085156FC1}" type="parTrans" cxnId="{FF62D4C9-4AF8-4778-8DC0-AD588AAD2FA9}">
      <dgm:prSet/>
      <dgm:spPr/>
      <dgm:t>
        <a:bodyPr/>
        <a:lstStyle/>
        <a:p>
          <a:endParaRPr lang="en-AU"/>
        </a:p>
      </dgm:t>
    </dgm:pt>
    <dgm:pt modelId="{28B00B66-5FCE-489D-B4F9-3BFF557261D8}" type="sibTrans" cxnId="{FF62D4C9-4AF8-4778-8DC0-AD588AAD2FA9}">
      <dgm:prSet/>
      <dgm:spPr/>
      <dgm:t>
        <a:bodyPr/>
        <a:lstStyle/>
        <a:p>
          <a:endParaRPr lang="en-AU"/>
        </a:p>
      </dgm:t>
    </dgm:pt>
    <dgm:pt modelId="{B2D8BCB8-B938-4332-82ED-803E55FB63B4}" type="pres">
      <dgm:prSet presAssocID="{4C38D5DD-56CB-4C11-AD5C-041023AF9A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5D1D377-EA6C-4DAA-A5B0-4683C8B0E9F9}" type="pres">
      <dgm:prSet presAssocID="{870A8ED2-3DA2-4E95-A0AD-0CE8204D3A8A}" presName="hierRoot1" presStyleCnt="0">
        <dgm:presLayoutVars>
          <dgm:hierBranch/>
        </dgm:presLayoutVars>
      </dgm:prSet>
      <dgm:spPr/>
    </dgm:pt>
    <dgm:pt modelId="{F62A8E0F-E28F-447E-AB02-242AA5F87214}" type="pres">
      <dgm:prSet presAssocID="{870A8ED2-3DA2-4E95-A0AD-0CE8204D3A8A}" presName="rootComposite1" presStyleCnt="0"/>
      <dgm:spPr/>
    </dgm:pt>
    <dgm:pt modelId="{F0E825D8-B201-4F89-81E8-3461037358AC}" type="pres">
      <dgm:prSet presAssocID="{870A8ED2-3DA2-4E95-A0AD-0CE8204D3A8A}" presName="rootText1" presStyleLbl="node0" presStyleIdx="0" presStyleCnt="1" custLinFactNeighborX="-1385" custLinFactNeighborY="449">
        <dgm:presLayoutVars>
          <dgm:chPref val="3"/>
        </dgm:presLayoutVars>
      </dgm:prSet>
      <dgm:spPr/>
    </dgm:pt>
    <dgm:pt modelId="{582E3740-5324-4D38-AE6E-5221C1593425}" type="pres">
      <dgm:prSet presAssocID="{870A8ED2-3DA2-4E95-A0AD-0CE8204D3A8A}" presName="rootConnector1" presStyleLbl="node1" presStyleIdx="0" presStyleCnt="0"/>
      <dgm:spPr/>
    </dgm:pt>
    <dgm:pt modelId="{BBAB1BEE-8BAE-48E6-8B76-90ED0A0636A6}" type="pres">
      <dgm:prSet presAssocID="{870A8ED2-3DA2-4E95-A0AD-0CE8204D3A8A}" presName="hierChild2" presStyleCnt="0"/>
      <dgm:spPr/>
    </dgm:pt>
    <dgm:pt modelId="{F7C5D4C8-D639-4E9C-98FC-AF04B3212E2F}" type="pres">
      <dgm:prSet presAssocID="{A7ABB2C0-8CD1-42E0-A46B-6F58ADDCF3FB}" presName="Name35" presStyleLbl="parChTrans1D2" presStyleIdx="0" presStyleCnt="8"/>
      <dgm:spPr/>
    </dgm:pt>
    <dgm:pt modelId="{77504EE2-E4A0-4A97-AA8F-706A7D66ECD5}" type="pres">
      <dgm:prSet presAssocID="{F7EBAF4B-0521-44FB-BA6F-5DF440604E32}" presName="hierRoot2" presStyleCnt="0">
        <dgm:presLayoutVars>
          <dgm:hierBranch val="r"/>
        </dgm:presLayoutVars>
      </dgm:prSet>
      <dgm:spPr/>
    </dgm:pt>
    <dgm:pt modelId="{D1D70168-BB47-4CE6-8F24-AF102EC925BA}" type="pres">
      <dgm:prSet presAssocID="{F7EBAF4B-0521-44FB-BA6F-5DF440604E32}" presName="rootComposite" presStyleCnt="0"/>
      <dgm:spPr/>
    </dgm:pt>
    <dgm:pt modelId="{BB2500BF-F9FF-41D3-93C0-E37945ECA7A6}" type="pres">
      <dgm:prSet presAssocID="{F7EBAF4B-0521-44FB-BA6F-5DF440604E32}" presName="rootText" presStyleLbl="node2" presStyleIdx="0" presStyleCnt="6" custLinFactY="-38229" custLinFactNeighborX="7089" custLinFactNeighborY="-100000">
        <dgm:presLayoutVars>
          <dgm:chPref val="3"/>
        </dgm:presLayoutVars>
      </dgm:prSet>
      <dgm:spPr/>
    </dgm:pt>
    <dgm:pt modelId="{047B7284-42A9-4A84-B8B1-FE27089DC945}" type="pres">
      <dgm:prSet presAssocID="{F7EBAF4B-0521-44FB-BA6F-5DF440604E32}" presName="rootConnector" presStyleLbl="node2" presStyleIdx="0" presStyleCnt="6"/>
      <dgm:spPr/>
    </dgm:pt>
    <dgm:pt modelId="{90CEB60C-3B24-4E05-BE0B-4A4F3113B8CB}" type="pres">
      <dgm:prSet presAssocID="{F7EBAF4B-0521-44FB-BA6F-5DF440604E32}" presName="hierChild4" presStyleCnt="0"/>
      <dgm:spPr/>
    </dgm:pt>
    <dgm:pt modelId="{FC2FEE35-50DE-4404-9D38-AC09A7F9A7BF}" type="pres">
      <dgm:prSet presAssocID="{E7646DDD-A130-4493-AE04-8BB1666355A9}" presName="Name50" presStyleLbl="parChTrans1D3" presStyleIdx="0" presStyleCnt="22"/>
      <dgm:spPr/>
    </dgm:pt>
    <dgm:pt modelId="{6D95F717-B995-46D4-B48C-1288306D59F3}" type="pres">
      <dgm:prSet presAssocID="{8316EED3-3F61-4E2D-9A86-391CEB671140}" presName="hierRoot2" presStyleCnt="0">
        <dgm:presLayoutVars>
          <dgm:hierBranch val="r"/>
        </dgm:presLayoutVars>
      </dgm:prSet>
      <dgm:spPr/>
    </dgm:pt>
    <dgm:pt modelId="{8138A87C-7643-49ED-B8B9-846617745517}" type="pres">
      <dgm:prSet presAssocID="{8316EED3-3F61-4E2D-9A86-391CEB671140}" presName="rootComposite" presStyleCnt="0"/>
      <dgm:spPr/>
    </dgm:pt>
    <dgm:pt modelId="{97813D74-F61B-4B2D-BA93-AC0390370533}" type="pres">
      <dgm:prSet presAssocID="{8316EED3-3F61-4E2D-9A86-391CEB671140}" presName="rootText" presStyleLbl="node3" presStyleIdx="0" presStyleCnt="22" custLinFactNeighborY="4326">
        <dgm:presLayoutVars>
          <dgm:chPref val="3"/>
        </dgm:presLayoutVars>
      </dgm:prSet>
      <dgm:spPr/>
    </dgm:pt>
    <dgm:pt modelId="{774E403C-2929-4EB2-8286-708209F9364C}" type="pres">
      <dgm:prSet presAssocID="{8316EED3-3F61-4E2D-9A86-391CEB671140}" presName="rootConnector" presStyleLbl="node3" presStyleIdx="0" presStyleCnt="22"/>
      <dgm:spPr/>
    </dgm:pt>
    <dgm:pt modelId="{8292A370-FCE7-4C97-9691-2EF69581D952}" type="pres">
      <dgm:prSet presAssocID="{8316EED3-3F61-4E2D-9A86-391CEB671140}" presName="hierChild4" presStyleCnt="0"/>
      <dgm:spPr/>
    </dgm:pt>
    <dgm:pt modelId="{0F67316D-4BC0-4CEE-83AB-EE0FB8AADD10}" type="pres">
      <dgm:prSet presAssocID="{8316EED3-3F61-4E2D-9A86-391CEB671140}" presName="hierChild5" presStyleCnt="0"/>
      <dgm:spPr/>
    </dgm:pt>
    <dgm:pt modelId="{EBCFD7B7-DD2A-4FC3-BA2F-80467C541133}" type="pres">
      <dgm:prSet presAssocID="{07D2D8E7-5280-4DCC-A7A2-87DBA760FE86}" presName="Name50" presStyleLbl="parChTrans1D3" presStyleIdx="1" presStyleCnt="22"/>
      <dgm:spPr/>
    </dgm:pt>
    <dgm:pt modelId="{F3E1DAD5-9F77-4CAC-BD56-55E2910CD496}" type="pres">
      <dgm:prSet presAssocID="{AD596875-6EE8-42A0-A466-34E0BE0E0C72}" presName="hierRoot2" presStyleCnt="0">
        <dgm:presLayoutVars>
          <dgm:hierBranch val="r"/>
        </dgm:presLayoutVars>
      </dgm:prSet>
      <dgm:spPr/>
    </dgm:pt>
    <dgm:pt modelId="{E0282146-D219-4A99-9175-D7B4F466AEEB}" type="pres">
      <dgm:prSet presAssocID="{AD596875-6EE8-42A0-A466-34E0BE0E0C72}" presName="rootComposite" presStyleCnt="0"/>
      <dgm:spPr/>
    </dgm:pt>
    <dgm:pt modelId="{CB2EC6E7-E231-4127-BEB8-8CD17C6E4B51}" type="pres">
      <dgm:prSet presAssocID="{AD596875-6EE8-42A0-A466-34E0BE0E0C72}" presName="rootText" presStyleLbl="node3" presStyleIdx="1" presStyleCnt="22" custScaleX="95597" custLinFactNeighborX="5464" custLinFactNeighborY="4326">
        <dgm:presLayoutVars>
          <dgm:chPref val="3"/>
        </dgm:presLayoutVars>
      </dgm:prSet>
      <dgm:spPr/>
    </dgm:pt>
    <dgm:pt modelId="{74F6ABAE-D8D5-4AEF-8AC2-CC3CDF2D6F75}" type="pres">
      <dgm:prSet presAssocID="{AD596875-6EE8-42A0-A466-34E0BE0E0C72}" presName="rootConnector" presStyleLbl="node3" presStyleIdx="1" presStyleCnt="22"/>
      <dgm:spPr/>
    </dgm:pt>
    <dgm:pt modelId="{77B9F7D7-A0A4-4E55-A370-26731FD111F7}" type="pres">
      <dgm:prSet presAssocID="{AD596875-6EE8-42A0-A466-34E0BE0E0C72}" presName="hierChild4" presStyleCnt="0"/>
      <dgm:spPr/>
    </dgm:pt>
    <dgm:pt modelId="{EFA1767F-D014-42A7-AE60-63210C1DA947}" type="pres">
      <dgm:prSet presAssocID="{AD596875-6EE8-42A0-A466-34E0BE0E0C72}" presName="hierChild5" presStyleCnt="0"/>
      <dgm:spPr/>
    </dgm:pt>
    <dgm:pt modelId="{AF13A602-AFAE-4A81-A0E4-8069DE4F2AC7}" type="pres">
      <dgm:prSet presAssocID="{5D2280B2-0EC7-4B00-94A8-822BD73173AB}" presName="Name50" presStyleLbl="parChTrans1D3" presStyleIdx="2" presStyleCnt="22"/>
      <dgm:spPr/>
    </dgm:pt>
    <dgm:pt modelId="{727CD808-59CD-405F-9C38-E8514375DEA9}" type="pres">
      <dgm:prSet presAssocID="{BF86B216-DA21-4D1C-86AB-7CFC1E70A05B}" presName="hierRoot2" presStyleCnt="0">
        <dgm:presLayoutVars>
          <dgm:hierBranch val="init"/>
        </dgm:presLayoutVars>
      </dgm:prSet>
      <dgm:spPr/>
    </dgm:pt>
    <dgm:pt modelId="{305550A6-F6D2-4716-B360-968CEA4E1DF6}" type="pres">
      <dgm:prSet presAssocID="{BF86B216-DA21-4D1C-86AB-7CFC1E70A05B}" presName="rootComposite" presStyleCnt="0"/>
      <dgm:spPr/>
    </dgm:pt>
    <dgm:pt modelId="{84439E97-529E-47DD-AC24-C4B648B9CBAE}" type="pres">
      <dgm:prSet presAssocID="{BF86B216-DA21-4D1C-86AB-7CFC1E70A05B}" presName="rootText" presStyleLbl="node3" presStyleIdx="2" presStyleCnt="22">
        <dgm:presLayoutVars>
          <dgm:chPref val="3"/>
        </dgm:presLayoutVars>
      </dgm:prSet>
      <dgm:spPr/>
    </dgm:pt>
    <dgm:pt modelId="{FEC386D2-54EF-49B2-905E-D7EF35AAFB75}" type="pres">
      <dgm:prSet presAssocID="{BF86B216-DA21-4D1C-86AB-7CFC1E70A05B}" presName="rootConnector" presStyleLbl="node3" presStyleIdx="2" presStyleCnt="22"/>
      <dgm:spPr/>
    </dgm:pt>
    <dgm:pt modelId="{1A2FB67C-2A4D-41FC-AA59-122BA85B9B9A}" type="pres">
      <dgm:prSet presAssocID="{BF86B216-DA21-4D1C-86AB-7CFC1E70A05B}" presName="hierChild4" presStyleCnt="0"/>
      <dgm:spPr/>
    </dgm:pt>
    <dgm:pt modelId="{74AC0198-90D2-4B26-A890-FF44EC5AB295}" type="pres">
      <dgm:prSet presAssocID="{BF86B216-DA21-4D1C-86AB-7CFC1E70A05B}" presName="hierChild5" presStyleCnt="0"/>
      <dgm:spPr/>
    </dgm:pt>
    <dgm:pt modelId="{8DBA51A4-BA04-4CC4-8A56-B932EFDCAFEA}" type="pres">
      <dgm:prSet presAssocID="{F7EBAF4B-0521-44FB-BA6F-5DF440604E32}" presName="hierChild5" presStyleCnt="0"/>
      <dgm:spPr/>
    </dgm:pt>
    <dgm:pt modelId="{D1ADA870-7547-4876-BDA1-54E7227A5830}" type="pres">
      <dgm:prSet presAssocID="{DCF600DA-4BEC-4C3E-A50E-0DC66A2B0A62}" presName="Name35" presStyleLbl="parChTrans1D2" presStyleIdx="1" presStyleCnt="8"/>
      <dgm:spPr/>
    </dgm:pt>
    <dgm:pt modelId="{0E786625-3350-46B2-B580-91D3AAACD79D}" type="pres">
      <dgm:prSet presAssocID="{71366E15-6696-4EBC-B65E-5CD02D899C38}" presName="hierRoot2" presStyleCnt="0">
        <dgm:presLayoutVars>
          <dgm:hierBranch val="r"/>
        </dgm:presLayoutVars>
      </dgm:prSet>
      <dgm:spPr/>
    </dgm:pt>
    <dgm:pt modelId="{9D96D93D-67AC-4465-9A3F-AC49FE76A4E9}" type="pres">
      <dgm:prSet presAssocID="{71366E15-6696-4EBC-B65E-5CD02D899C38}" presName="rootComposite" presStyleCnt="0"/>
      <dgm:spPr/>
    </dgm:pt>
    <dgm:pt modelId="{DB83D2C8-6103-4F7E-AD8A-80A22B73EF43}" type="pres">
      <dgm:prSet presAssocID="{71366E15-6696-4EBC-B65E-5CD02D899C38}" presName="rootText" presStyleLbl="node2" presStyleIdx="1" presStyleCnt="6" custLinFactNeighborY="4326">
        <dgm:presLayoutVars>
          <dgm:chPref val="3"/>
        </dgm:presLayoutVars>
      </dgm:prSet>
      <dgm:spPr/>
    </dgm:pt>
    <dgm:pt modelId="{99E4CD03-2F07-46FF-8641-6FF96E6D3971}" type="pres">
      <dgm:prSet presAssocID="{71366E15-6696-4EBC-B65E-5CD02D899C38}" presName="rootConnector" presStyleLbl="node2" presStyleIdx="1" presStyleCnt="6"/>
      <dgm:spPr/>
    </dgm:pt>
    <dgm:pt modelId="{56C9D07A-5E50-4CD6-9173-56F1A54344DB}" type="pres">
      <dgm:prSet presAssocID="{71366E15-6696-4EBC-B65E-5CD02D899C38}" presName="hierChild4" presStyleCnt="0"/>
      <dgm:spPr/>
    </dgm:pt>
    <dgm:pt modelId="{DDA11DE7-E1BE-418A-9DC5-B0FEB39B7B9C}" type="pres">
      <dgm:prSet presAssocID="{C825D6E9-253B-4200-9CD8-FC07AE6D5A5D}" presName="Name50" presStyleLbl="parChTrans1D3" presStyleIdx="3" presStyleCnt="22"/>
      <dgm:spPr/>
    </dgm:pt>
    <dgm:pt modelId="{97DB6E44-7507-427E-B9B0-333C969E636E}" type="pres">
      <dgm:prSet presAssocID="{2988A2E8-5440-42FE-B59D-3FD7B340D06C}" presName="hierRoot2" presStyleCnt="0">
        <dgm:presLayoutVars>
          <dgm:hierBranch val="init"/>
        </dgm:presLayoutVars>
      </dgm:prSet>
      <dgm:spPr/>
    </dgm:pt>
    <dgm:pt modelId="{768D43E7-4285-48FC-BA4C-5499AA63E6AD}" type="pres">
      <dgm:prSet presAssocID="{2988A2E8-5440-42FE-B59D-3FD7B340D06C}" presName="rootComposite" presStyleCnt="0"/>
      <dgm:spPr/>
    </dgm:pt>
    <dgm:pt modelId="{C8D9726F-7B52-4B13-9626-AC8F7FA3E383}" type="pres">
      <dgm:prSet presAssocID="{2988A2E8-5440-42FE-B59D-3FD7B340D06C}" presName="rootText" presStyleLbl="node3" presStyleIdx="3" presStyleCnt="22" custLinFactNeighborY="4326">
        <dgm:presLayoutVars>
          <dgm:chPref val="3"/>
        </dgm:presLayoutVars>
      </dgm:prSet>
      <dgm:spPr/>
    </dgm:pt>
    <dgm:pt modelId="{6EC7777F-E86B-4CA3-B3F2-52E98287A44F}" type="pres">
      <dgm:prSet presAssocID="{2988A2E8-5440-42FE-B59D-3FD7B340D06C}" presName="rootConnector" presStyleLbl="node3" presStyleIdx="3" presStyleCnt="22"/>
      <dgm:spPr/>
    </dgm:pt>
    <dgm:pt modelId="{1C04B531-6126-4AB3-B61A-D22E38F39E2F}" type="pres">
      <dgm:prSet presAssocID="{2988A2E8-5440-42FE-B59D-3FD7B340D06C}" presName="hierChild4" presStyleCnt="0"/>
      <dgm:spPr/>
    </dgm:pt>
    <dgm:pt modelId="{04D4FAD1-F16B-4577-880B-338DDFB41C8B}" type="pres">
      <dgm:prSet presAssocID="{2988A2E8-5440-42FE-B59D-3FD7B340D06C}" presName="hierChild5" presStyleCnt="0"/>
      <dgm:spPr/>
    </dgm:pt>
    <dgm:pt modelId="{1F76495F-ADDF-4510-A0FD-A0D571885FA6}" type="pres">
      <dgm:prSet presAssocID="{338281DA-87CC-4B47-A222-DA68FE577CBA}" presName="Name50" presStyleLbl="parChTrans1D3" presStyleIdx="4" presStyleCnt="22"/>
      <dgm:spPr/>
    </dgm:pt>
    <dgm:pt modelId="{04713E31-8B83-4E4B-BB83-B799892215A1}" type="pres">
      <dgm:prSet presAssocID="{2BFF6096-6F16-42BB-9615-1E6E4367B7CA}" presName="hierRoot2" presStyleCnt="0">
        <dgm:presLayoutVars>
          <dgm:hierBranch val="init"/>
        </dgm:presLayoutVars>
      </dgm:prSet>
      <dgm:spPr/>
    </dgm:pt>
    <dgm:pt modelId="{405E0A45-6CBC-4AC5-8A82-1AFEAAC96B39}" type="pres">
      <dgm:prSet presAssocID="{2BFF6096-6F16-42BB-9615-1E6E4367B7CA}" presName="rootComposite" presStyleCnt="0"/>
      <dgm:spPr/>
    </dgm:pt>
    <dgm:pt modelId="{078421D7-E82A-4883-BA26-35508A20EFC5}" type="pres">
      <dgm:prSet presAssocID="{2BFF6096-6F16-42BB-9615-1E6E4367B7CA}" presName="rootText" presStyleLbl="node3" presStyleIdx="4" presStyleCnt="22" custLinFactNeighborY="4326">
        <dgm:presLayoutVars>
          <dgm:chPref val="3"/>
        </dgm:presLayoutVars>
      </dgm:prSet>
      <dgm:spPr/>
    </dgm:pt>
    <dgm:pt modelId="{2783B97C-F0D1-4B9F-AAB4-207816F14C95}" type="pres">
      <dgm:prSet presAssocID="{2BFF6096-6F16-42BB-9615-1E6E4367B7CA}" presName="rootConnector" presStyleLbl="node3" presStyleIdx="4" presStyleCnt="22"/>
      <dgm:spPr/>
    </dgm:pt>
    <dgm:pt modelId="{F0A558CB-B1F6-46E0-8122-8A271B5DCE70}" type="pres">
      <dgm:prSet presAssocID="{2BFF6096-6F16-42BB-9615-1E6E4367B7CA}" presName="hierChild4" presStyleCnt="0"/>
      <dgm:spPr/>
    </dgm:pt>
    <dgm:pt modelId="{7BB8F10D-3E5F-4C3F-8B97-1F11066583B0}" type="pres">
      <dgm:prSet presAssocID="{2BFF6096-6F16-42BB-9615-1E6E4367B7CA}" presName="hierChild5" presStyleCnt="0"/>
      <dgm:spPr/>
    </dgm:pt>
    <dgm:pt modelId="{817E2B56-BBED-495F-9D85-0AC475EBE900}" type="pres">
      <dgm:prSet presAssocID="{53601A1E-11E4-46FC-A2C5-FF8085156FC1}" presName="Name50" presStyleLbl="parChTrans1D3" presStyleIdx="5" presStyleCnt="22"/>
      <dgm:spPr/>
    </dgm:pt>
    <dgm:pt modelId="{9189294D-0733-479B-9BB4-D3BCD51AAE66}" type="pres">
      <dgm:prSet presAssocID="{55975C83-A5B7-44D2-B776-F9BB6A641C6F}" presName="hierRoot2" presStyleCnt="0">
        <dgm:presLayoutVars>
          <dgm:hierBranch val="init"/>
        </dgm:presLayoutVars>
      </dgm:prSet>
      <dgm:spPr/>
    </dgm:pt>
    <dgm:pt modelId="{ED42B3DC-3EDD-43B2-91E9-36AA0F737D72}" type="pres">
      <dgm:prSet presAssocID="{55975C83-A5B7-44D2-B776-F9BB6A641C6F}" presName="rootComposite" presStyleCnt="0"/>
      <dgm:spPr/>
    </dgm:pt>
    <dgm:pt modelId="{9E6C4050-A985-4F88-A44C-6A6B0124A3C9}" type="pres">
      <dgm:prSet presAssocID="{55975C83-A5B7-44D2-B776-F9BB6A641C6F}" presName="rootText" presStyleLbl="node3" presStyleIdx="5" presStyleCnt="22">
        <dgm:presLayoutVars>
          <dgm:chPref val="3"/>
        </dgm:presLayoutVars>
      </dgm:prSet>
      <dgm:spPr/>
    </dgm:pt>
    <dgm:pt modelId="{30292668-A9F4-41C1-B84E-706C9F29B62B}" type="pres">
      <dgm:prSet presAssocID="{55975C83-A5B7-44D2-B776-F9BB6A641C6F}" presName="rootConnector" presStyleLbl="node3" presStyleIdx="5" presStyleCnt="22"/>
      <dgm:spPr/>
    </dgm:pt>
    <dgm:pt modelId="{A6D017CA-23D6-412C-9FBA-FB0B5A674CF5}" type="pres">
      <dgm:prSet presAssocID="{55975C83-A5B7-44D2-B776-F9BB6A641C6F}" presName="hierChild4" presStyleCnt="0"/>
      <dgm:spPr/>
    </dgm:pt>
    <dgm:pt modelId="{BEDF085C-A426-425C-A4E0-469B48096D12}" type="pres">
      <dgm:prSet presAssocID="{55975C83-A5B7-44D2-B776-F9BB6A641C6F}" presName="hierChild5" presStyleCnt="0"/>
      <dgm:spPr/>
    </dgm:pt>
    <dgm:pt modelId="{D4D91F8D-7722-475F-AD69-D24EB276A48A}" type="pres">
      <dgm:prSet presAssocID="{71366E15-6696-4EBC-B65E-5CD02D899C38}" presName="hierChild5" presStyleCnt="0"/>
      <dgm:spPr/>
    </dgm:pt>
    <dgm:pt modelId="{28575EAC-C3FF-43FD-AAC2-2EEF647BF868}" type="pres">
      <dgm:prSet presAssocID="{EE6E3DEE-2248-4675-8BBF-C9B7EA874BC1}" presName="Name35" presStyleLbl="parChTrans1D2" presStyleIdx="2" presStyleCnt="8"/>
      <dgm:spPr/>
    </dgm:pt>
    <dgm:pt modelId="{1C887D2A-C842-4667-9FDB-6E0FAAB83FA5}" type="pres">
      <dgm:prSet presAssocID="{50542F2A-5512-438B-ABB0-BD06E5650125}" presName="hierRoot2" presStyleCnt="0">
        <dgm:presLayoutVars>
          <dgm:hierBranch val="r"/>
        </dgm:presLayoutVars>
      </dgm:prSet>
      <dgm:spPr/>
    </dgm:pt>
    <dgm:pt modelId="{DE4960E5-069C-4637-90AC-6B31F1AB8C19}" type="pres">
      <dgm:prSet presAssocID="{50542F2A-5512-438B-ABB0-BD06E5650125}" presName="rootComposite" presStyleCnt="0"/>
      <dgm:spPr/>
    </dgm:pt>
    <dgm:pt modelId="{4EA86FC6-A645-4F2D-B8C7-5992506644B7}" type="pres">
      <dgm:prSet presAssocID="{50542F2A-5512-438B-ABB0-BD06E5650125}" presName="rootText" presStyleLbl="node2" presStyleIdx="2" presStyleCnt="6" custLinFactNeighborY="4326">
        <dgm:presLayoutVars>
          <dgm:chPref val="3"/>
        </dgm:presLayoutVars>
      </dgm:prSet>
      <dgm:spPr/>
    </dgm:pt>
    <dgm:pt modelId="{2646E28D-CB00-44D0-BB9F-82599BA74A15}" type="pres">
      <dgm:prSet presAssocID="{50542F2A-5512-438B-ABB0-BD06E5650125}" presName="rootConnector" presStyleLbl="node2" presStyleIdx="2" presStyleCnt="6"/>
      <dgm:spPr/>
    </dgm:pt>
    <dgm:pt modelId="{2251B9DB-C15C-4475-973C-E036918DD9FD}" type="pres">
      <dgm:prSet presAssocID="{50542F2A-5512-438B-ABB0-BD06E5650125}" presName="hierChild4" presStyleCnt="0"/>
      <dgm:spPr/>
    </dgm:pt>
    <dgm:pt modelId="{CAB3A13E-8B57-4609-ABA9-AA53D1FB1A06}" type="pres">
      <dgm:prSet presAssocID="{D9AFAD60-F215-4E7B-BAEC-9FA338554E10}" presName="Name50" presStyleLbl="parChTrans1D3" presStyleIdx="6" presStyleCnt="22"/>
      <dgm:spPr/>
    </dgm:pt>
    <dgm:pt modelId="{3063B64E-0595-41E0-9080-D428367E2590}" type="pres">
      <dgm:prSet presAssocID="{E6C7BE97-059C-41D2-8D2F-FF72205F2E8C}" presName="hierRoot2" presStyleCnt="0">
        <dgm:presLayoutVars>
          <dgm:hierBranch/>
        </dgm:presLayoutVars>
      </dgm:prSet>
      <dgm:spPr/>
    </dgm:pt>
    <dgm:pt modelId="{2C17731B-75B2-48B8-8B04-D7909DCFC8F0}" type="pres">
      <dgm:prSet presAssocID="{E6C7BE97-059C-41D2-8D2F-FF72205F2E8C}" presName="rootComposite" presStyleCnt="0"/>
      <dgm:spPr/>
    </dgm:pt>
    <dgm:pt modelId="{16E3F3EF-ECE6-42B2-830A-EE92D8EB49E5}" type="pres">
      <dgm:prSet presAssocID="{E6C7BE97-059C-41D2-8D2F-FF72205F2E8C}" presName="rootText" presStyleLbl="node3" presStyleIdx="6" presStyleCnt="22" custLinFactNeighborY="4326">
        <dgm:presLayoutVars>
          <dgm:chPref val="3"/>
        </dgm:presLayoutVars>
      </dgm:prSet>
      <dgm:spPr/>
    </dgm:pt>
    <dgm:pt modelId="{B4A93456-7D68-4B91-AEA0-B6BBDDB90D5C}" type="pres">
      <dgm:prSet presAssocID="{E6C7BE97-059C-41D2-8D2F-FF72205F2E8C}" presName="rootConnector" presStyleLbl="node3" presStyleIdx="6" presStyleCnt="22"/>
      <dgm:spPr/>
    </dgm:pt>
    <dgm:pt modelId="{653A5C65-FF78-4A57-A087-33D52787F4FF}" type="pres">
      <dgm:prSet presAssocID="{E6C7BE97-059C-41D2-8D2F-FF72205F2E8C}" presName="hierChild4" presStyleCnt="0"/>
      <dgm:spPr/>
    </dgm:pt>
    <dgm:pt modelId="{F4A0CA87-7662-4C17-808A-983767E5F029}" type="pres">
      <dgm:prSet presAssocID="{E6C7BE97-059C-41D2-8D2F-FF72205F2E8C}" presName="hierChild5" presStyleCnt="0"/>
      <dgm:spPr/>
    </dgm:pt>
    <dgm:pt modelId="{CB75B256-D21C-4138-A5FA-A48B27CC6F56}" type="pres">
      <dgm:prSet presAssocID="{BF76B136-FA68-46CC-83E9-B02FE1C32267}" presName="Name50" presStyleLbl="parChTrans1D3" presStyleIdx="7" presStyleCnt="22"/>
      <dgm:spPr/>
    </dgm:pt>
    <dgm:pt modelId="{5877EFFF-4A20-49B2-A269-BF83546306FA}" type="pres">
      <dgm:prSet presAssocID="{E12D083B-9965-47B3-BCA2-F639DAAD9217}" presName="hierRoot2" presStyleCnt="0">
        <dgm:presLayoutVars>
          <dgm:hierBranch val="init"/>
        </dgm:presLayoutVars>
      </dgm:prSet>
      <dgm:spPr/>
    </dgm:pt>
    <dgm:pt modelId="{766074F0-9C08-408C-A3C2-00B197160D73}" type="pres">
      <dgm:prSet presAssocID="{E12D083B-9965-47B3-BCA2-F639DAAD9217}" presName="rootComposite" presStyleCnt="0"/>
      <dgm:spPr/>
    </dgm:pt>
    <dgm:pt modelId="{F0D31F6F-E18C-46A4-8DBA-8489D6EB0374}" type="pres">
      <dgm:prSet presAssocID="{E12D083B-9965-47B3-BCA2-F639DAAD9217}" presName="rootText" presStyleLbl="node3" presStyleIdx="7" presStyleCnt="22" custLinFactNeighborY="4326">
        <dgm:presLayoutVars>
          <dgm:chPref val="3"/>
        </dgm:presLayoutVars>
      </dgm:prSet>
      <dgm:spPr/>
    </dgm:pt>
    <dgm:pt modelId="{12FA58DF-C153-4A34-8C0E-D0B23E98E3EF}" type="pres">
      <dgm:prSet presAssocID="{E12D083B-9965-47B3-BCA2-F639DAAD9217}" presName="rootConnector" presStyleLbl="node3" presStyleIdx="7" presStyleCnt="22"/>
      <dgm:spPr/>
    </dgm:pt>
    <dgm:pt modelId="{671B787C-187A-4757-9C2D-D367FE18CBE0}" type="pres">
      <dgm:prSet presAssocID="{E12D083B-9965-47B3-BCA2-F639DAAD9217}" presName="hierChild4" presStyleCnt="0"/>
      <dgm:spPr/>
    </dgm:pt>
    <dgm:pt modelId="{D330D77B-6051-4F67-BC56-885AF0007C3C}" type="pres">
      <dgm:prSet presAssocID="{E12D083B-9965-47B3-BCA2-F639DAAD9217}" presName="hierChild5" presStyleCnt="0"/>
      <dgm:spPr/>
    </dgm:pt>
    <dgm:pt modelId="{2631C390-9947-4FBA-BD25-687925D3764A}" type="pres">
      <dgm:prSet presAssocID="{DFCD48E3-72A8-4722-9E32-8233F889D17A}" presName="Name50" presStyleLbl="parChTrans1D3" presStyleIdx="8" presStyleCnt="22"/>
      <dgm:spPr/>
    </dgm:pt>
    <dgm:pt modelId="{70F89723-917F-4448-9D13-74A5AC6CC560}" type="pres">
      <dgm:prSet presAssocID="{17F9E808-5E71-49B4-87E4-D6D4498AF0FE}" presName="hierRoot2" presStyleCnt="0">
        <dgm:presLayoutVars>
          <dgm:hierBranch val="init"/>
        </dgm:presLayoutVars>
      </dgm:prSet>
      <dgm:spPr/>
    </dgm:pt>
    <dgm:pt modelId="{AA769AC3-E3E3-4CE5-9389-7D321C78323F}" type="pres">
      <dgm:prSet presAssocID="{17F9E808-5E71-49B4-87E4-D6D4498AF0FE}" presName="rootComposite" presStyleCnt="0"/>
      <dgm:spPr/>
    </dgm:pt>
    <dgm:pt modelId="{4985A02F-6DB8-4006-BF69-229642C5757A}" type="pres">
      <dgm:prSet presAssocID="{17F9E808-5E71-49B4-87E4-D6D4498AF0FE}" presName="rootText" presStyleLbl="node3" presStyleIdx="8" presStyleCnt="22">
        <dgm:presLayoutVars>
          <dgm:chPref val="3"/>
        </dgm:presLayoutVars>
      </dgm:prSet>
      <dgm:spPr/>
    </dgm:pt>
    <dgm:pt modelId="{A4A51F15-2209-4EB0-8261-7D2BB53ACAF5}" type="pres">
      <dgm:prSet presAssocID="{17F9E808-5E71-49B4-87E4-D6D4498AF0FE}" presName="rootConnector" presStyleLbl="node3" presStyleIdx="8" presStyleCnt="22"/>
      <dgm:spPr/>
    </dgm:pt>
    <dgm:pt modelId="{75612F18-1F4D-4C7A-9996-23A83C783C7C}" type="pres">
      <dgm:prSet presAssocID="{17F9E808-5E71-49B4-87E4-D6D4498AF0FE}" presName="hierChild4" presStyleCnt="0"/>
      <dgm:spPr/>
    </dgm:pt>
    <dgm:pt modelId="{D9997ECA-7D04-4C39-A2FB-0C2901AB1C12}" type="pres">
      <dgm:prSet presAssocID="{17F9E808-5E71-49B4-87E4-D6D4498AF0FE}" presName="hierChild5" presStyleCnt="0"/>
      <dgm:spPr/>
    </dgm:pt>
    <dgm:pt modelId="{C9514301-1D22-490F-8084-8CC3F176F785}" type="pres">
      <dgm:prSet presAssocID="{50542F2A-5512-438B-ABB0-BD06E5650125}" presName="hierChild5" presStyleCnt="0"/>
      <dgm:spPr/>
    </dgm:pt>
    <dgm:pt modelId="{DEB5B298-D286-4CEE-B0FF-AF16430BE5AF}" type="pres">
      <dgm:prSet presAssocID="{6AC8E235-EA71-4DDB-99DD-AC2D5D37962B}" presName="Name35" presStyleLbl="parChTrans1D2" presStyleIdx="3" presStyleCnt="8"/>
      <dgm:spPr/>
    </dgm:pt>
    <dgm:pt modelId="{D627521F-9E5A-422A-AD27-150C23E26349}" type="pres">
      <dgm:prSet presAssocID="{964AFAE3-F8BD-4E24-AACE-BBC0260C4B8C}" presName="hierRoot2" presStyleCnt="0">
        <dgm:presLayoutVars>
          <dgm:hierBranch val="r"/>
        </dgm:presLayoutVars>
      </dgm:prSet>
      <dgm:spPr/>
    </dgm:pt>
    <dgm:pt modelId="{003DA239-9C81-45C2-AAE3-77ED8F8B088C}" type="pres">
      <dgm:prSet presAssocID="{964AFAE3-F8BD-4E24-AACE-BBC0260C4B8C}" presName="rootComposite" presStyleCnt="0"/>
      <dgm:spPr/>
    </dgm:pt>
    <dgm:pt modelId="{9CA2B07E-5A82-4FE0-A83E-51EB7279096B}" type="pres">
      <dgm:prSet presAssocID="{964AFAE3-F8BD-4E24-AACE-BBC0260C4B8C}" presName="rootText" presStyleLbl="node2" presStyleIdx="3" presStyleCnt="6" custLinFactNeighborY="4326">
        <dgm:presLayoutVars>
          <dgm:chPref val="3"/>
        </dgm:presLayoutVars>
      </dgm:prSet>
      <dgm:spPr/>
    </dgm:pt>
    <dgm:pt modelId="{6BE2019C-4CED-4CBB-BDDA-9E0CB0D5BD33}" type="pres">
      <dgm:prSet presAssocID="{964AFAE3-F8BD-4E24-AACE-BBC0260C4B8C}" presName="rootConnector" presStyleLbl="node2" presStyleIdx="3" presStyleCnt="6"/>
      <dgm:spPr/>
    </dgm:pt>
    <dgm:pt modelId="{28C50FE4-CC9C-4679-965F-72AA50C56F66}" type="pres">
      <dgm:prSet presAssocID="{964AFAE3-F8BD-4E24-AACE-BBC0260C4B8C}" presName="hierChild4" presStyleCnt="0"/>
      <dgm:spPr/>
    </dgm:pt>
    <dgm:pt modelId="{5A9EB202-2702-40E4-A8B6-F74110BA5464}" type="pres">
      <dgm:prSet presAssocID="{4EF383E1-AEFC-4FF8-9ABC-577CB5ED8543}" presName="Name50" presStyleLbl="parChTrans1D3" presStyleIdx="9" presStyleCnt="22"/>
      <dgm:spPr/>
    </dgm:pt>
    <dgm:pt modelId="{42095B2F-DB17-4C7D-B170-2EAF7746DFEB}" type="pres">
      <dgm:prSet presAssocID="{61EDDEE3-031F-4256-AC2C-82B97907BBB6}" presName="hierRoot2" presStyleCnt="0">
        <dgm:presLayoutVars>
          <dgm:hierBranch val="init"/>
        </dgm:presLayoutVars>
      </dgm:prSet>
      <dgm:spPr/>
    </dgm:pt>
    <dgm:pt modelId="{1F33FA6E-970C-4071-B457-6C0DA314E549}" type="pres">
      <dgm:prSet presAssocID="{61EDDEE3-031F-4256-AC2C-82B97907BBB6}" presName="rootComposite" presStyleCnt="0"/>
      <dgm:spPr/>
    </dgm:pt>
    <dgm:pt modelId="{9E768945-6F94-4728-91CC-AE4A15346F5F}" type="pres">
      <dgm:prSet presAssocID="{61EDDEE3-031F-4256-AC2C-82B97907BBB6}" presName="rootText" presStyleLbl="node3" presStyleIdx="9" presStyleCnt="22" custLinFactNeighborY="4326">
        <dgm:presLayoutVars>
          <dgm:chPref val="3"/>
        </dgm:presLayoutVars>
      </dgm:prSet>
      <dgm:spPr/>
    </dgm:pt>
    <dgm:pt modelId="{36BC5DB3-420E-409D-B377-6C983139D303}" type="pres">
      <dgm:prSet presAssocID="{61EDDEE3-031F-4256-AC2C-82B97907BBB6}" presName="rootConnector" presStyleLbl="node3" presStyleIdx="9" presStyleCnt="22"/>
      <dgm:spPr/>
    </dgm:pt>
    <dgm:pt modelId="{FB148214-0B2F-47A8-8E3C-C9E4451ADAEA}" type="pres">
      <dgm:prSet presAssocID="{61EDDEE3-031F-4256-AC2C-82B97907BBB6}" presName="hierChild4" presStyleCnt="0"/>
      <dgm:spPr/>
    </dgm:pt>
    <dgm:pt modelId="{02970CFA-9C9D-4BB7-ABC7-D86ED623AF25}" type="pres">
      <dgm:prSet presAssocID="{61EDDEE3-031F-4256-AC2C-82B97907BBB6}" presName="hierChild5" presStyleCnt="0"/>
      <dgm:spPr/>
    </dgm:pt>
    <dgm:pt modelId="{E0D1B602-1588-4877-A770-5F9D97BA76AC}" type="pres">
      <dgm:prSet presAssocID="{4486BFD2-C90B-40A5-87E7-27DE4A2E73D3}" presName="Name50" presStyleLbl="parChTrans1D3" presStyleIdx="10" presStyleCnt="22"/>
      <dgm:spPr/>
    </dgm:pt>
    <dgm:pt modelId="{01DF4455-DA26-4CF5-85D0-9E34E934A94E}" type="pres">
      <dgm:prSet presAssocID="{02094523-791C-493C-8EBC-40C44A5D336F}" presName="hierRoot2" presStyleCnt="0">
        <dgm:presLayoutVars>
          <dgm:hierBranch val="init"/>
        </dgm:presLayoutVars>
      </dgm:prSet>
      <dgm:spPr/>
    </dgm:pt>
    <dgm:pt modelId="{7A5B8778-166B-4AD2-A40D-98B3B0980C5F}" type="pres">
      <dgm:prSet presAssocID="{02094523-791C-493C-8EBC-40C44A5D336F}" presName="rootComposite" presStyleCnt="0"/>
      <dgm:spPr/>
    </dgm:pt>
    <dgm:pt modelId="{504E1549-FE82-43DF-84E0-A610BDE92FA7}" type="pres">
      <dgm:prSet presAssocID="{02094523-791C-493C-8EBC-40C44A5D336F}" presName="rootText" presStyleLbl="node3" presStyleIdx="10" presStyleCnt="22" custLinFactNeighborY="4326">
        <dgm:presLayoutVars>
          <dgm:chPref val="3"/>
        </dgm:presLayoutVars>
      </dgm:prSet>
      <dgm:spPr/>
    </dgm:pt>
    <dgm:pt modelId="{83F198C4-21F1-4D96-8A3B-5DBAB62CFDFA}" type="pres">
      <dgm:prSet presAssocID="{02094523-791C-493C-8EBC-40C44A5D336F}" presName="rootConnector" presStyleLbl="node3" presStyleIdx="10" presStyleCnt="22"/>
      <dgm:spPr/>
    </dgm:pt>
    <dgm:pt modelId="{81A7DFB2-C563-4545-A4BE-CE9C7BF5AFF3}" type="pres">
      <dgm:prSet presAssocID="{02094523-791C-493C-8EBC-40C44A5D336F}" presName="hierChild4" presStyleCnt="0"/>
      <dgm:spPr/>
    </dgm:pt>
    <dgm:pt modelId="{C27CCD78-B888-41B0-B05F-9DE3EB712B78}" type="pres">
      <dgm:prSet presAssocID="{02094523-791C-493C-8EBC-40C44A5D336F}" presName="hierChild5" presStyleCnt="0"/>
      <dgm:spPr/>
    </dgm:pt>
    <dgm:pt modelId="{A984C3B6-8290-40DC-B123-1C2BFF9D46EF}" type="pres">
      <dgm:prSet presAssocID="{2B9116D7-DBEF-4E6A-953D-086EF1426C8F}" presName="Name50" presStyleLbl="parChTrans1D3" presStyleIdx="11" presStyleCnt="22"/>
      <dgm:spPr/>
    </dgm:pt>
    <dgm:pt modelId="{0AFF37FE-B8A1-4DF7-A446-A44735F22F72}" type="pres">
      <dgm:prSet presAssocID="{BB4C17D5-437E-484B-9A01-FAFD2B2B96AD}" presName="hierRoot2" presStyleCnt="0">
        <dgm:presLayoutVars>
          <dgm:hierBranch val="init"/>
        </dgm:presLayoutVars>
      </dgm:prSet>
      <dgm:spPr/>
    </dgm:pt>
    <dgm:pt modelId="{F17B6E7E-9183-478F-A5A8-AA80E9726ED5}" type="pres">
      <dgm:prSet presAssocID="{BB4C17D5-437E-484B-9A01-FAFD2B2B96AD}" presName="rootComposite" presStyleCnt="0"/>
      <dgm:spPr/>
    </dgm:pt>
    <dgm:pt modelId="{34AF0DE5-7921-40A7-8D7B-3E55CCCD6C05}" type="pres">
      <dgm:prSet presAssocID="{BB4C17D5-437E-484B-9A01-FAFD2B2B96AD}" presName="rootText" presStyleLbl="node3" presStyleIdx="11" presStyleCnt="22" custLinFactNeighborY="4326">
        <dgm:presLayoutVars>
          <dgm:chPref val="3"/>
        </dgm:presLayoutVars>
      </dgm:prSet>
      <dgm:spPr/>
    </dgm:pt>
    <dgm:pt modelId="{EE862007-77E7-4E20-8B9B-60CFA4D0E010}" type="pres">
      <dgm:prSet presAssocID="{BB4C17D5-437E-484B-9A01-FAFD2B2B96AD}" presName="rootConnector" presStyleLbl="node3" presStyleIdx="11" presStyleCnt="22"/>
      <dgm:spPr/>
    </dgm:pt>
    <dgm:pt modelId="{E12FEE7E-07DF-4C01-88FA-9D0DD8CA8A08}" type="pres">
      <dgm:prSet presAssocID="{BB4C17D5-437E-484B-9A01-FAFD2B2B96AD}" presName="hierChild4" presStyleCnt="0"/>
      <dgm:spPr/>
    </dgm:pt>
    <dgm:pt modelId="{1CF847D5-3106-40E7-84EA-27CA5EB445C9}" type="pres">
      <dgm:prSet presAssocID="{BB4C17D5-437E-484B-9A01-FAFD2B2B96AD}" presName="hierChild5" presStyleCnt="0"/>
      <dgm:spPr/>
    </dgm:pt>
    <dgm:pt modelId="{14BD30FC-A792-4070-8DD5-B36E29B84253}" type="pres">
      <dgm:prSet presAssocID="{324D2157-A211-46D4-B45C-5C8085613978}" presName="Name50" presStyleLbl="parChTrans1D3" presStyleIdx="12" presStyleCnt="22"/>
      <dgm:spPr/>
    </dgm:pt>
    <dgm:pt modelId="{D691C3B8-85CC-4C85-BA14-3122ADAA4673}" type="pres">
      <dgm:prSet presAssocID="{ECD8E0CC-81FC-4A6F-AE16-DBEF2FD7E35C}" presName="hierRoot2" presStyleCnt="0">
        <dgm:presLayoutVars>
          <dgm:hierBranch val="init"/>
        </dgm:presLayoutVars>
      </dgm:prSet>
      <dgm:spPr/>
    </dgm:pt>
    <dgm:pt modelId="{89339F55-1BB6-4887-9E1A-F4973471E0B7}" type="pres">
      <dgm:prSet presAssocID="{ECD8E0CC-81FC-4A6F-AE16-DBEF2FD7E35C}" presName="rootComposite" presStyleCnt="0"/>
      <dgm:spPr/>
    </dgm:pt>
    <dgm:pt modelId="{0E26748F-2537-4553-A79B-FCDACBD5A53C}" type="pres">
      <dgm:prSet presAssocID="{ECD8E0CC-81FC-4A6F-AE16-DBEF2FD7E35C}" presName="rootText" presStyleLbl="node3" presStyleIdx="12" presStyleCnt="22">
        <dgm:presLayoutVars>
          <dgm:chPref val="3"/>
        </dgm:presLayoutVars>
      </dgm:prSet>
      <dgm:spPr/>
    </dgm:pt>
    <dgm:pt modelId="{A0E3FAEB-8EA0-43BD-9E2C-46CBC21FDE10}" type="pres">
      <dgm:prSet presAssocID="{ECD8E0CC-81FC-4A6F-AE16-DBEF2FD7E35C}" presName="rootConnector" presStyleLbl="node3" presStyleIdx="12" presStyleCnt="22"/>
      <dgm:spPr/>
    </dgm:pt>
    <dgm:pt modelId="{D8B3557E-D25E-4541-9E1B-850BED65B081}" type="pres">
      <dgm:prSet presAssocID="{ECD8E0CC-81FC-4A6F-AE16-DBEF2FD7E35C}" presName="hierChild4" presStyleCnt="0"/>
      <dgm:spPr/>
    </dgm:pt>
    <dgm:pt modelId="{B2127B80-97CB-4501-A849-27EFE8BEEE51}" type="pres">
      <dgm:prSet presAssocID="{ECD8E0CC-81FC-4A6F-AE16-DBEF2FD7E35C}" presName="hierChild5" presStyleCnt="0"/>
      <dgm:spPr/>
    </dgm:pt>
    <dgm:pt modelId="{701DF23D-DEFB-4A87-AEC8-8EAC85CC0DB8}" type="pres">
      <dgm:prSet presAssocID="{964AFAE3-F8BD-4E24-AACE-BBC0260C4B8C}" presName="hierChild5" presStyleCnt="0"/>
      <dgm:spPr/>
    </dgm:pt>
    <dgm:pt modelId="{F2680826-055B-44C5-BE01-FE7E0DE93C0C}" type="pres">
      <dgm:prSet presAssocID="{DC89E7BD-A22D-4200-ACF4-F722EB777EDF}" presName="Name35" presStyleLbl="parChTrans1D2" presStyleIdx="4" presStyleCnt="8"/>
      <dgm:spPr/>
    </dgm:pt>
    <dgm:pt modelId="{7848BA78-154E-4902-A4A7-03FCA2EAAFF5}" type="pres">
      <dgm:prSet presAssocID="{A5B75214-7D8A-46D9-A8EE-64F21BFAA155}" presName="hierRoot2" presStyleCnt="0">
        <dgm:presLayoutVars>
          <dgm:hierBranch val="r"/>
        </dgm:presLayoutVars>
      </dgm:prSet>
      <dgm:spPr/>
    </dgm:pt>
    <dgm:pt modelId="{9431C62B-EDAD-44F9-9152-58CC4B9A1AB4}" type="pres">
      <dgm:prSet presAssocID="{A5B75214-7D8A-46D9-A8EE-64F21BFAA155}" presName="rootComposite" presStyleCnt="0"/>
      <dgm:spPr/>
    </dgm:pt>
    <dgm:pt modelId="{9BF3BBE3-AC13-43A2-B69A-30B22854CA44}" type="pres">
      <dgm:prSet presAssocID="{A5B75214-7D8A-46D9-A8EE-64F21BFAA155}" presName="rootText" presStyleLbl="node2" presStyleIdx="4" presStyleCnt="6" custLinFactNeighborY="4326">
        <dgm:presLayoutVars>
          <dgm:chPref val="3"/>
        </dgm:presLayoutVars>
      </dgm:prSet>
      <dgm:spPr/>
    </dgm:pt>
    <dgm:pt modelId="{99A6033E-1296-4890-9D84-1AB0EEBD20F3}" type="pres">
      <dgm:prSet presAssocID="{A5B75214-7D8A-46D9-A8EE-64F21BFAA155}" presName="rootConnector" presStyleLbl="node2" presStyleIdx="4" presStyleCnt="6"/>
      <dgm:spPr/>
    </dgm:pt>
    <dgm:pt modelId="{EEAD3D51-011D-4306-A128-B224EE717ACE}" type="pres">
      <dgm:prSet presAssocID="{A5B75214-7D8A-46D9-A8EE-64F21BFAA155}" presName="hierChild4" presStyleCnt="0"/>
      <dgm:spPr/>
    </dgm:pt>
    <dgm:pt modelId="{A4B6B12D-B70C-4D40-B6AB-4B038C46416D}" type="pres">
      <dgm:prSet presAssocID="{A13F688B-7C83-40D5-ADE4-74B3952184F0}" presName="Name50" presStyleLbl="parChTrans1D3" presStyleIdx="13" presStyleCnt="22"/>
      <dgm:spPr/>
    </dgm:pt>
    <dgm:pt modelId="{CB505504-AA3D-4188-9D9C-23866A824467}" type="pres">
      <dgm:prSet presAssocID="{C383624D-F8C6-47BB-BACA-29799E33B649}" presName="hierRoot2" presStyleCnt="0">
        <dgm:presLayoutVars>
          <dgm:hierBranch val="init"/>
        </dgm:presLayoutVars>
      </dgm:prSet>
      <dgm:spPr/>
    </dgm:pt>
    <dgm:pt modelId="{2143236C-F314-4DF3-A0B5-0725216D160F}" type="pres">
      <dgm:prSet presAssocID="{C383624D-F8C6-47BB-BACA-29799E33B649}" presName="rootComposite" presStyleCnt="0"/>
      <dgm:spPr/>
    </dgm:pt>
    <dgm:pt modelId="{D94E47F2-54E7-4312-B83E-E6279E94D54A}" type="pres">
      <dgm:prSet presAssocID="{C383624D-F8C6-47BB-BACA-29799E33B649}" presName="rootText" presStyleLbl="node3" presStyleIdx="13" presStyleCnt="22" custLinFactNeighborY="4326">
        <dgm:presLayoutVars>
          <dgm:chPref val="3"/>
        </dgm:presLayoutVars>
      </dgm:prSet>
      <dgm:spPr/>
    </dgm:pt>
    <dgm:pt modelId="{322C33A0-4589-456D-9299-1FC44D035F1C}" type="pres">
      <dgm:prSet presAssocID="{C383624D-F8C6-47BB-BACA-29799E33B649}" presName="rootConnector" presStyleLbl="node3" presStyleIdx="13" presStyleCnt="22"/>
      <dgm:spPr/>
    </dgm:pt>
    <dgm:pt modelId="{BEDFE1D6-6633-4B87-BF20-34627BE58A64}" type="pres">
      <dgm:prSet presAssocID="{C383624D-F8C6-47BB-BACA-29799E33B649}" presName="hierChild4" presStyleCnt="0"/>
      <dgm:spPr/>
    </dgm:pt>
    <dgm:pt modelId="{A61BFEB0-9690-449E-B284-21952F871E3D}" type="pres">
      <dgm:prSet presAssocID="{C383624D-F8C6-47BB-BACA-29799E33B649}" presName="hierChild5" presStyleCnt="0"/>
      <dgm:spPr/>
    </dgm:pt>
    <dgm:pt modelId="{4314D36E-C61F-4186-9B42-B1AF0B306853}" type="pres">
      <dgm:prSet presAssocID="{4E0AAB97-69B6-4356-AFD4-5CBCA253B5A8}" presName="Name50" presStyleLbl="parChTrans1D3" presStyleIdx="14" presStyleCnt="22"/>
      <dgm:spPr/>
    </dgm:pt>
    <dgm:pt modelId="{11DD1DF9-A5BE-4D06-98BE-B52254E5EB87}" type="pres">
      <dgm:prSet presAssocID="{18AE33AF-E811-448D-8449-DD20B76D204D}" presName="hierRoot2" presStyleCnt="0">
        <dgm:presLayoutVars>
          <dgm:hierBranch val="init"/>
        </dgm:presLayoutVars>
      </dgm:prSet>
      <dgm:spPr/>
    </dgm:pt>
    <dgm:pt modelId="{1E17AB12-EF23-4FC6-B7D2-E56DB8B2EB18}" type="pres">
      <dgm:prSet presAssocID="{18AE33AF-E811-448D-8449-DD20B76D204D}" presName="rootComposite" presStyleCnt="0"/>
      <dgm:spPr/>
    </dgm:pt>
    <dgm:pt modelId="{E812DF15-BD9A-44CD-8228-64D2673CFFA6}" type="pres">
      <dgm:prSet presAssocID="{18AE33AF-E811-448D-8449-DD20B76D204D}" presName="rootText" presStyleLbl="node3" presStyleIdx="14" presStyleCnt="22" custLinFactNeighborY="4326">
        <dgm:presLayoutVars>
          <dgm:chPref val="3"/>
        </dgm:presLayoutVars>
      </dgm:prSet>
      <dgm:spPr/>
    </dgm:pt>
    <dgm:pt modelId="{A149E775-0B36-4DBB-BB49-75C1DDF89C2D}" type="pres">
      <dgm:prSet presAssocID="{18AE33AF-E811-448D-8449-DD20B76D204D}" presName="rootConnector" presStyleLbl="node3" presStyleIdx="14" presStyleCnt="22"/>
      <dgm:spPr/>
    </dgm:pt>
    <dgm:pt modelId="{1A94C2EF-C4B9-4937-B854-7B7404A91143}" type="pres">
      <dgm:prSet presAssocID="{18AE33AF-E811-448D-8449-DD20B76D204D}" presName="hierChild4" presStyleCnt="0"/>
      <dgm:spPr/>
    </dgm:pt>
    <dgm:pt modelId="{4920C606-BAFD-42FC-8D22-89D5EFE0D1FF}" type="pres">
      <dgm:prSet presAssocID="{18AE33AF-E811-448D-8449-DD20B76D204D}" presName="hierChild5" presStyleCnt="0"/>
      <dgm:spPr/>
    </dgm:pt>
    <dgm:pt modelId="{90DDC9F9-0C96-4DA1-B132-1FF822A700CE}" type="pres">
      <dgm:prSet presAssocID="{74549FFD-D4C5-493C-B24B-65935B716F26}" presName="Name50" presStyleLbl="parChTrans1D3" presStyleIdx="15" presStyleCnt="22"/>
      <dgm:spPr/>
    </dgm:pt>
    <dgm:pt modelId="{EDE38B87-05A2-48DB-A586-90DAB7167AFD}" type="pres">
      <dgm:prSet presAssocID="{E88FB098-4E05-47FD-BE12-4BB2F347448D}" presName="hierRoot2" presStyleCnt="0">
        <dgm:presLayoutVars>
          <dgm:hierBranch val="init"/>
        </dgm:presLayoutVars>
      </dgm:prSet>
      <dgm:spPr/>
    </dgm:pt>
    <dgm:pt modelId="{445831DA-D024-4518-8252-42282A98EA5D}" type="pres">
      <dgm:prSet presAssocID="{E88FB098-4E05-47FD-BE12-4BB2F347448D}" presName="rootComposite" presStyleCnt="0"/>
      <dgm:spPr/>
    </dgm:pt>
    <dgm:pt modelId="{F86F1551-FAFF-4681-AFFF-6283DF07A037}" type="pres">
      <dgm:prSet presAssocID="{E88FB098-4E05-47FD-BE12-4BB2F347448D}" presName="rootText" presStyleLbl="node3" presStyleIdx="15" presStyleCnt="22" custLinFactNeighborY="4326">
        <dgm:presLayoutVars>
          <dgm:chPref val="3"/>
        </dgm:presLayoutVars>
      </dgm:prSet>
      <dgm:spPr/>
    </dgm:pt>
    <dgm:pt modelId="{7C6763EB-0227-437E-B652-71E4AD37FEB1}" type="pres">
      <dgm:prSet presAssocID="{E88FB098-4E05-47FD-BE12-4BB2F347448D}" presName="rootConnector" presStyleLbl="node3" presStyleIdx="15" presStyleCnt="22"/>
      <dgm:spPr/>
    </dgm:pt>
    <dgm:pt modelId="{2CA8567F-15F2-4672-82AA-619CF7951CE2}" type="pres">
      <dgm:prSet presAssocID="{E88FB098-4E05-47FD-BE12-4BB2F347448D}" presName="hierChild4" presStyleCnt="0"/>
      <dgm:spPr/>
    </dgm:pt>
    <dgm:pt modelId="{6A8992BC-9B44-4BF3-B80B-0EE75DF3D6BA}" type="pres">
      <dgm:prSet presAssocID="{E88FB098-4E05-47FD-BE12-4BB2F347448D}" presName="hierChild5" presStyleCnt="0"/>
      <dgm:spPr/>
    </dgm:pt>
    <dgm:pt modelId="{FA9DA77E-F3DA-4E15-9FCF-C76C39F28CDD}" type="pres">
      <dgm:prSet presAssocID="{7B943136-980F-4123-BD76-356F01B2D71B}" presName="Name50" presStyleLbl="parChTrans1D3" presStyleIdx="16" presStyleCnt="22"/>
      <dgm:spPr/>
    </dgm:pt>
    <dgm:pt modelId="{67B08B7D-50B0-443A-9FFB-093598AFBCB3}" type="pres">
      <dgm:prSet presAssocID="{CA694031-A5AF-4C1A-9D16-8B398B86D7DE}" presName="hierRoot2" presStyleCnt="0">
        <dgm:presLayoutVars>
          <dgm:hierBranch val="init"/>
        </dgm:presLayoutVars>
      </dgm:prSet>
      <dgm:spPr/>
    </dgm:pt>
    <dgm:pt modelId="{E05AB116-0604-4555-8C85-565CE9FCCB97}" type="pres">
      <dgm:prSet presAssocID="{CA694031-A5AF-4C1A-9D16-8B398B86D7DE}" presName="rootComposite" presStyleCnt="0"/>
      <dgm:spPr/>
    </dgm:pt>
    <dgm:pt modelId="{65B7099C-77DE-4B64-B1BB-6D302F086FEE}" type="pres">
      <dgm:prSet presAssocID="{CA694031-A5AF-4C1A-9D16-8B398B86D7DE}" presName="rootText" presStyleLbl="node3" presStyleIdx="16" presStyleCnt="22" custLinFactNeighborY="4326">
        <dgm:presLayoutVars>
          <dgm:chPref val="3"/>
        </dgm:presLayoutVars>
      </dgm:prSet>
      <dgm:spPr/>
    </dgm:pt>
    <dgm:pt modelId="{41E9BBE8-F4A1-4AA3-9AF8-E5915240E60C}" type="pres">
      <dgm:prSet presAssocID="{CA694031-A5AF-4C1A-9D16-8B398B86D7DE}" presName="rootConnector" presStyleLbl="node3" presStyleIdx="16" presStyleCnt="22"/>
      <dgm:spPr/>
    </dgm:pt>
    <dgm:pt modelId="{09242D78-F2F0-4F4F-874C-512F74C90B8E}" type="pres">
      <dgm:prSet presAssocID="{CA694031-A5AF-4C1A-9D16-8B398B86D7DE}" presName="hierChild4" presStyleCnt="0"/>
      <dgm:spPr/>
    </dgm:pt>
    <dgm:pt modelId="{EC1965FF-8405-48B2-939E-5D30859F9E60}" type="pres">
      <dgm:prSet presAssocID="{CA694031-A5AF-4C1A-9D16-8B398B86D7DE}" presName="hierChild5" presStyleCnt="0"/>
      <dgm:spPr/>
    </dgm:pt>
    <dgm:pt modelId="{7C6AB346-E55B-4315-A24F-377665DB05F3}" type="pres">
      <dgm:prSet presAssocID="{A5B75214-7D8A-46D9-A8EE-64F21BFAA155}" presName="hierChild5" presStyleCnt="0"/>
      <dgm:spPr/>
    </dgm:pt>
    <dgm:pt modelId="{A6166011-A01E-4F56-88A0-EDEBD1AEC70E}" type="pres">
      <dgm:prSet presAssocID="{2AA81D04-7DFB-4141-9CA8-2FC7560199E5}" presName="Name35" presStyleLbl="parChTrans1D2" presStyleIdx="5" presStyleCnt="8"/>
      <dgm:spPr/>
    </dgm:pt>
    <dgm:pt modelId="{0C1998D6-5D82-487E-94C6-06CAF81898A4}" type="pres">
      <dgm:prSet presAssocID="{3256817D-B1BE-446A-A18B-D37699B07587}" presName="hierRoot2" presStyleCnt="0">
        <dgm:presLayoutVars>
          <dgm:hierBranch val="r"/>
        </dgm:presLayoutVars>
      </dgm:prSet>
      <dgm:spPr/>
    </dgm:pt>
    <dgm:pt modelId="{FF9D8000-7D9D-4C8C-AEC1-19F422B332F2}" type="pres">
      <dgm:prSet presAssocID="{3256817D-B1BE-446A-A18B-D37699B07587}" presName="rootComposite" presStyleCnt="0"/>
      <dgm:spPr/>
    </dgm:pt>
    <dgm:pt modelId="{0F07E7A8-8E0B-4683-B34C-EFD0E9B693E9}" type="pres">
      <dgm:prSet presAssocID="{3256817D-B1BE-446A-A18B-D37699B07587}" presName="rootText" presStyleLbl="node2" presStyleIdx="5" presStyleCnt="6" custLinFactNeighborY="4326">
        <dgm:presLayoutVars>
          <dgm:chPref val="3"/>
        </dgm:presLayoutVars>
      </dgm:prSet>
      <dgm:spPr/>
    </dgm:pt>
    <dgm:pt modelId="{E853E0A5-F9CA-4DAB-9DB9-E03DF3B8AE4E}" type="pres">
      <dgm:prSet presAssocID="{3256817D-B1BE-446A-A18B-D37699B07587}" presName="rootConnector" presStyleLbl="node2" presStyleIdx="5" presStyleCnt="6"/>
      <dgm:spPr/>
    </dgm:pt>
    <dgm:pt modelId="{DB425E21-A35D-4F11-ACAC-984F4BBFE629}" type="pres">
      <dgm:prSet presAssocID="{3256817D-B1BE-446A-A18B-D37699B07587}" presName="hierChild4" presStyleCnt="0"/>
      <dgm:spPr/>
    </dgm:pt>
    <dgm:pt modelId="{FFECAE21-3627-42B1-BF9F-88E6CD53B530}" type="pres">
      <dgm:prSet presAssocID="{3F7CC3C3-39BC-415D-8310-DDA358A7F063}" presName="Name50" presStyleLbl="parChTrans1D3" presStyleIdx="17" presStyleCnt="22"/>
      <dgm:spPr/>
    </dgm:pt>
    <dgm:pt modelId="{6FE5A5FF-41C8-416D-92EE-04042AEB3777}" type="pres">
      <dgm:prSet presAssocID="{84F9F1DD-FE4B-4F09-9B6D-587FACE74DD7}" presName="hierRoot2" presStyleCnt="0">
        <dgm:presLayoutVars>
          <dgm:hierBranch val="init"/>
        </dgm:presLayoutVars>
      </dgm:prSet>
      <dgm:spPr/>
    </dgm:pt>
    <dgm:pt modelId="{66BD5D01-980A-42BE-B58C-AF37498F502A}" type="pres">
      <dgm:prSet presAssocID="{84F9F1DD-FE4B-4F09-9B6D-587FACE74DD7}" presName="rootComposite" presStyleCnt="0"/>
      <dgm:spPr/>
    </dgm:pt>
    <dgm:pt modelId="{69C18DA6-3054-4CF3-98B3-301123E08399}" type="pres">
      <dgm:prSet presAssocID="{84F9F1DD-FE4B-4F09-9B6D-587FACE74DD7}" presName="rootText" presStyleLbl="node3" presStyleIdx="17" presStyleCnt="22" custLinFactNeighborY="4326">
        <dgm:presLayoutVars>
          <dgm:chPref val="3"/>
        </dgm:presLayoutVars>
      </dgm:prSet>
      <dgm:spPr/>
    </dgm:pt>
    <dgm:pt modelId="{A9F9E7DF-530A-435A-B95F-C6C32AB6E452}" type="pres">
      <dgm:prSet presAssocID="{84F9F1DD-FE4B-4F09-9B6D-587FACE74DD7}" presName="rootConnector" presStyleLbl="node3" presStyleIdx="17" presStyleCnt="22"/>
      <dgm:spPr/>
    </dgm:pt>
    <dgm:pt modelId="{5F632195-7BC1-47D2-9287-DDDC22CBA5D3}" type="pres">
      <dgm:prSet presAssocID="{84F9F1DD-FE4B-4F09-9B6D-587FACE74DD7}" presName="hierChild4" presStyleCnt="0"/>
      <dgm:spPr/>
    </dgm:pt>
    <dgm:pt modelId="{A1335FD5-A686-4362-A8D1-CF1761816207}" type="pres">
      <dgm:prSet presAssocID="{84F9F1DD-FE4B-4F09-9B6D-587FACE74DD7}" presName="hierChild5" presStyleCnt="0"/>
      <dgm:spPr/>
    </dgm:pt>
    <dgm:pt modelId="{0D096659-5177-4E14-8E60-98319AC7728B}" type="pres">
      <dgm:prSet presAssocID="{11941F12-3E55-435B-8080-25B649E8AAA6}" presName="Name50" presStyleLbl="parChTrans1D3" presStyleIdx="18" presStyleCnt="22"/>
      <dgm:spPr/>
    </dgm:pt>
    <dgm:pt modelId="{7C9048BE-1DD0-4B4D-89AC-248F4EC2E9D7}" type="pres">
      <dgm:prSet presAssocID="{8B7281DD-7CAB-40A4-9DB3-52A96D00AEE0}" presName="hierRoot2" presStyleCnt="0">
        <dgm:presLayoutVars>
          <dgm:hierBranch val="init"/>
        </dgm:presLayoutVars>
      </dgm:prSet>
      <dgm:spPr/>
    </dgm:pt>
    <dgm:pt modelId="{202D1A3E-928F-4D48-9E05-0BF9C87DD537}" type="pres">
      <dgm:prSet presAssocID="{8B7281DD-7CAB-40A4-9DB3-52A96D00AEE0}" presName="rootComposite" presStyleCnt="0"/>
      <dgm:spPr/>
    </dgm:pt>
    <dgm:pt modelId="{461F66BF-0E6A-4D07-AD5A-C2566FFB65B2}" type="pres">
      <dgm:prSet presAssocID="{8B7281DD-7CAB-40A4-9DB3-52A96D00AEE0}" presName="rootText" presStyleLbl="node3" presStyleIdx="18" presStyleCnt="22" custLinFactNeighborY="4326">
        <dgm:presLayoutVars>
          <dgm:chPref val="3"/>
        </dgm:presLayoutVars>
      </dgm:prSet>
      <dgm:spPr/>
    </dgm:pt>
    <dgm:pt modelId="{5EE66331-0456-4B69-B9E3-086E0605DB1C}" type="pres">
      <dgm:prSet presAssocID="{8B7281DD-7CAB-40A4-9DB3-52A96D00AEE0}" presName="rootConnector" presStyleLbl="node3" presStyleIdx="18" presStyleCnt="22"/>
      <dgm:spPr/>
    </dgm:pt>
    <dgm:pt modelId="{AA9C54B6-0935-4F21-8C32-0D1867F57A0E}" type="pres">
      <dgm:prSet presAssocID="{8B7281DD-7CAB-40A4-9DB3-52A96D00AEE0}" presName="hierChild4" presStyleCnt="0"/>
      <dgm:spPr/>
    </dgm:pt>
    <dgm:pt modelId="{CAF0CBBC-1EBB-4CE9-836C-423869B4DD52}" type="pres">
      <dgm:prSet presAssocID="{8B7281DD-7CAB-40A4-9DB3-52A96D00AEE0}" presName="hierChild5" presStyleCnt="0"/>
      <dgm:spPr/>
    </dgm:pt>
    <dgm:pt modelId="{6433EDCF-32B9-459B-A7D1-9998F7C7044F}" type="pres">
      <dgm:prSet presAssocID="{424D6F12-6895-4A8A-95C3-7A0EF962839F}" presName="Name50" presStyleLbl="parChTrans1D3" presStyleIdx="19" presStyleCnt="22"/>
      <dgm:spPr/>
    </dgm:pt>
    <dgm:pt modelId="{A4C44CDB-4506-4692-8952-C9C80CA3F1FE}" type="pres">
      <dgm:prSet presAssocID="{B8C42307-7B04-4F94-A700-4558239A2BA6}" presName="hierRoot2" presStyleCnt="0">
        <dgm:presLayoutVars>
          <dgm:hierBranch val="init"/>
        </dgm:presLayoutVars>
      </dgm:prSet>
      <dgm:spPr/>
    </dgm:pt>
    <dgm:pt modelId="{D3EB7458-7BF5-498F-822A-9C91164BDACE}" type="pres">
      <dgm:prSet presAssocID="{B8C42307-7B04-4F94-A700-4558239A2BA6}" presName="rootComposite" presStyleCnt="0"/>
      <dgm:spPr/>
    </dgm:pt>
    <dgm:pt modelId="{914B9CFF-55F1-4F18-856F-DBC681D53902}" type="pres">
      <dgm:prSet presAssocID="{B8C42307-7B04-4F94-A700-4558239A2BA6}" presName="rootText" presStyleLbl="node3" presStyleIdx="19" presStyleCnt="22" custLinFactNeighborY="4326">
        <dgm:presLayoutVars>
          <dgm:chPref val="3"/>
        </dgm:presLayoutVars>
      </dgm:prSet>
      <dgm:spPr/>
    </dgm:pt>
    <dgm:pt modelId="{7443EF68-CF89-4EC4-A9F4-D95F30D0A209}" type="pres">
      <dgm:prSet presAssocID="{B8C42307-7B04-4F94-A700-4558239A2BA6}" presName="rootConnector" presStyleLbl="node3" presStyleIdx="19" presStyleCnt="22"/>
      <dgm:spPr/>
    </dgm:pt>
    <dgm:pt modelId="{EBA78F51-8046-4EFB-A1D1-879C2FAA45F4}" type="pres">
      <dgm:prSet presAssocID="{B8C42307-7B04-4F94-A700-4558239A2BA6}" presName="hierChild4" presStyleCnt="0"/>
      <dgm:spPr/>
    </dgm:pt>
    <dgm:pt modelId="{C4303494-E63C-405B-90D8-5AA572F6E919}" type="pres">
      <dgm:prSet presAssocID="{B8C42307-7B04-4F94-A700-4558239A2BA6}" presName="hierChild5" presStyleCnt="0"/>
      <dgm:spPr/>
    </dgm:pt>
    <dgm:pt modelId="{D33B0839-9A5D-4354-AA73-34A2D4EB8323}" type="pres">
      <dgm:prSet presAssocID="{221D019B-BC6D-4323-8D42-84C6E319C51F}" presName="Name50" presStyleLbl="parChTrans1D3" presStyleIdx="20" presStyleCnt="22"/>
      <dgm:spPr/>
    </dgm:pt>
    <dgm:pt modelId="{FCFF9EDA-89E9-414D-8ADD-470619958F6A}" type="pres">
      <dgm:prSet presAssocID="{10AD038E-24DB-4174-822E-E2FD4A92D7FE}" presName="hierRoot2" presStyleCnt="0">
        <dgm:presLayoutVars>
          <dgm:hierBranch val="init"/>
        </dgm:presLayoutVars>
      </dgm:prSet>
      <dgm:spPr/>
    </dgm:pt>
    <dgm:pt modelId="{4D6FA8D3-7217-40D0-A9F6-EBDA12C3D855}" type="pres">
      <dgm:prSet presAssocID="{10AD038E-24DB-4174-822E-E2FD4A92D7FE}" presName="rootComposite" presStyleCnt="0"/>
      <dgm:spPr/>
    </dgm:pt>
    <dgm:pt modelId="{A155D99D-24FA-4DE9-8B51-5EA966B953CC}" type="pres">
      <dgm:prSet presAssocID="{10AD038E-24DB-4174-822E-E2FD4A92D7FE}" presName="rootText" presStyleLbl="node3" presStyleIdx="20" presStyleCnt="22">
        <dgm:presLayoutVars>
          <dgm:chPref val="3"/>
        </dgm:presLayoutVars>
      </dgm:prSet>
      <dgm:spPr/>
    </dgm:pt>
    <dgm:pt modelId="{68A65A63-1F04-4B91-9F49-8667899C2A4B}" type="pres">
      <dgm:prSet presAssocID="{10AD038E-24DB-4174-822E-E2FD4A92D7FE}" presName="rootConnector" presStyleLbl="node3" presStyleIdx="20" presStyleCnt="22"/>
      <dgm:spPr/>
    </dgm:pt>
    <dgm:pt modelId="{373CCA04-48CD-4F8E-9D9E-DBFDBD57C3BC}" type="pres">
      <dgm:prSet presAssocID="{10AD038E-24DB-4174-822E-E2FD4A92D7FE}" presName="hierChild4" presStyleCnt="0"/>
      <dgm:spPr/>
    </dgm:pt>
    <dgm:pt modelId="{8F1DCB3F-6F75-4C35-B66D-051A01B78C58}" type="pres">
      <dgm:prSet presAssocID="{10AD038E-24DB-4174-822E-E2FD4A92D7FE}" presName="hierChild5" presStyleCnt="0"/>
      <dgm:spPr/>
    </dgm:pt>
    <dgm:pt modelId="{ABECE3BD-E791-45D5-B9FA-02A188014DD1}" type="pres">
      <dgm:prSet presAssocID="{C7B0BB20-EC0A-4E85-AA51-065B4566568A}" presName="Name50" presStyleLbl="parChTrans1D3" presStyleIdx="21" presStyleCnt="22"/>
      <dgm:spPr/>
    </dgm:pt>
    <dgm:pt modelId="{23CE7391-80A6-461F-BEE7-89FA46CFD4B7}" type="pres">
      <dgm:prSet presAssocID="{402C1B31-DAAD-473E-BE2C-BD1A97E45E33}" presName="hierRoot2" presStyleCnt="0">
        <dgm:presLayoutVars>
          <dgm:hierBranch val="init"/>
        </dgm:presLayoutVars>
      </dgm:prSet>
      <dgm:spPr/>
    </dgm:pt>
    <dgm:pt modelId="{D31B619D-553C-43E8-AF2B-DCAA634CE813}" type="pres">
      <dgm:prSet presAssocID="{402C1B31-DAAD-473E-BE2C-BD1A97E45E33}" presName="rootComposite" presStyleCnt="0"/>
      <dgm:spPr/>
    </dgm:pt>
    <dgm:pt modelId="{43A359BC-A305-4C2E-AC9C-C79C50E6D222}" type="pres">
      <dgm:prSet presAssocID="{402C1B31-DAAD-473E-BE2C-BD1A97E45E33}" presName="rootText" presStyleLbl="node3" presStyleIdx="21" presStyleCnt="22">
        <dgm:presLayoutVars>
          <dgm:chPref val="3"/>
        </dgm:presLayoutVars>
      </dgm:prSet>
      <dgm:spPr/>
    </dgm:pt>
    <dgm:pt modelId="{615C1D6C-5D48-4778-BBE8-24AB84555007}" type="pres">
      <dgm:prSet presAssocID="{402C1B31-DAAD-473E-BE2C-BD1A97E45E33}" presName="rootConnector" presStyleLbl="node3" presStyleIdx="21" presStyleCnt="22"/>
      <dgm:spPr/>
    </dgm:pt>
    <dgm:pt modelId="{F12A6CF8-4B19-45AD-975A-DCBCE6F2E34D}" type="pres">
      <dgm:prSet presAssocID="{402C1B31-DAAD-473E-BE2C-BD1A97E45E33}" presName="hierChild4" presStyleCnt="0"/>
      <dgm:spPr/>
    </dgm:pt>
    <dgm:pt modelId="{77DCCCAD-52C6-47B7-9758-00E0EA407E3A}" type="pres">
      <dgm:prSet presAssocID="{402C1B31-DAAD-473E-BE2C-BD1A97E45E33}" presName="hierChild5" presStyleCnt="0"/>
      <dgm:spPr/>
    </dgm:pt>
    <dgm:pt modelId="{5EE23AEE-7BEC-4C7D-AFB6-ACA120B0FF45}" type="pres">
      <dgm:prSet presAssocID="{3256817D-B1BE-446A-A18B-D37699B07587}" presName="hierChild5" presStyleCnt="0"/>
      <dgm:spPr/>
    </dgm:pt>
    <dgm:pt modelId="{D5CAE14D-0FE3-4B0A-A73A-CE80B320AA13}" type="pres">
      <dgm:prSet presAssocID="{870A8ED2-3DA2-4E95-A0AD-0CE8204D3A8A}" presName="hierChild3" presStyleCnt="0"/>
      <dgm:spPr/>
    </dgm:pt>
    <dgm:pt modelId="{66E3E6D0-C457-46BF-A4B9-D241A4E8085E}" type="pres">
      <dgm:prSet presAssocID="{8A2991C3-CB5F-439B-8C11-C0875628541B}" presName="Name111" presStyleLbl="parChTrans1D2" presStyleIdx="6" presStyleCnt="8"/>
      <dgm:spPr/>
    </dgm:pt>
    <dgm:pt modelId="{6E1D4C0F-02B8-4CC0-B50A-E28CE001BBB3}" type="pres">
      <dgm:prSet presAssocID="{569410B4-ADBE-471E-9727-AA26A2DB1DEB}" presName="hierRoot3" presStyleCnt="0">
        <dgm:presLayoutVars>
          <dgm:hierBranch val="init"/>
        </dgm:presLayoutVars>
      </dgm:prSet>
      <dgm:spPr/>
    </dgm:pt>
    <dgm:pt modelId="{5103CC63-C690-4984-82D4-B41B08E5986F}" type="pres">
      <dgm:prSet presAssocID="{569410B4-ADBE-471E-9727-AA26A2DB1DEB}" presName="rootComposite3" presStyleCnt="0"/>
      <dgm:spPr/>
    </dgm:pt>
    <dgm:pt modelId="{AD854C9D-BD83-4D35-9DE4-9C92F5DDEB29}" type="pres">
      <dgm:prSet presAssocID="{569410B4-ADBE-471E-9727-AA26A2DB1DEB}" presName="rootText3" presStyleLbl="asst1" presStyleIdx="0" presStyleCnt="2">
        <dgm:presLayoutVars>
          <dgm:chPref val="3"/>
        </dgm:presLayoutVars>
      </dgm:prSet>
      <dgm:spPr/>
    </dgm:pt>
    <dgm:pt modelId="{4AE44AC8-0209-4A7A-8A36-270698F00442}" type="pres">
      <dgm:prSet presAssocID="{569410B4-ADBE-471E-9727-AA26A2DB1DEB}" presName="rootConnector3" presStyleLbl="asst1" presStyleIdx="0" presStyleCnt="2"/>
      <dgm:spPr/>
    </dgm:pt>
    <dgm:pt modelId="{377C501E-6B1A-426D-BB8B-19B32BAA855C}" type="pres">
      <dgm:prSet presAssocID="{569410B4-ADBE-471E-9727-AA26A2DB1DEB}" presName="hierChild6" presStyleCnt="0"/>
      <dgm:spPr/>
    </dgm:pt>
    <dgm:pt modelId="{0005D966-1AD9-46BE-B570-81B641DB2244}" type="pres">
      <dgm:prSet presAssocID="{569410B4-ADBE-471E-9727-AA26A2DB1DEB}" presName="hierChild7" presStyleCnt="0"/>
      <dgm:spPr/>
    </dgm:pt>
    <dgm:pt modelId="{ECB5DDAF-4F50-42AF-9D94-72B7BC853DED}" type="pres">
      <dgm:prSet presAssocID="{444F10B0-CB8C-4ACD-A21A-412D1AB89C2C}" presName="Name111" presStyleLbl="parChTrans1D2" presStyleIdx="7" presStyleCnt="8"/>
      <dgm:spPr/>
    </dgm:pt>
    <dgm:pt modelId="{4517CE9B-226D-474B-A27C-B74D6BD9814A}" type="pres">
      <dgm:prSet presAssocID="{DF002FE9-998A-4F38-AE11-C6B49952711A}" presName="hierRoot3" presStyleCnt="0">
        <dgm:presLayoutVars>
          <dgm:hierBranch val="init"/>
        </dgm:presLayoutVars>
      </dgm:prSet>
      <dgm:spPr/>
    </dgm:pt>
    <dgm:pt modelId="{1E2BA76E-57EF-4351-8DEB-C172D5274A32}" type="pres">
      <dgm:prSet presAssocID="{DF002FE9-998A-4F38-AE11-C6B49952711A}" presName="rootComposite3" presStyleCnt="0"/>
      <dgm:spPr/>
    </dgm:pt>
    <dgm:pt modelId="{6ABC846E-FF83-4E98-A154-C8DCB1F64AAA}" type="pres">
      <dgm:prSet presAssocID="{DF002FE9-998A-4F38-AE11-C6B49952711A}" presName="rootText3" presStyleLbl="asst1" presStyleIdx="1" presStyleCnt="2">
        <dgm:presLayoutVars>
          <dgm:chPref val="3"/>
        </dgm:presLayoutVars>
      </dgm:prSet>
      <dgm:spPr/>
    </dgm:pt>
    <dgm:pt modelId="{98D91FC3-F2F7-46CE-A001-EAD954C01CD4}" type="pres">
      <dgm:prSet presAssocID="{DF002FE9-998A-4F38-AE11-C6B49952711A}" presName="rootConnector3" presStyleLbl="asst1" presStyleIdx="1" presStyleCnt="2"/>
      <dgm:spPr/>
    </dgm:pt>
    <dgm:pt modelId="{BF27012E-13EA-436A-A2C0-C110D3DD08FA}" type="pres">
      <dgm:prSet presAssocID="{DF002FE9-998A-4F38-AE11-C6B49952711A}" presName="hierChild6" presStyleCnt="0"/>
      <dgm:spPr/>
    </dgm:pt>
    <dgm:pt modelId="{4533C65A-2EE5-4864-821B-90FA800C762D}" type="pres">
      <dgm:prSet presAssocID="{DF002FE9-998A-4F38-AE11-C6B49952711A}" presName="hierChild7" presStyleCnt="0"/>
      <dgm:spPr/>
    </dgm:pt>
  </dgm:ptLst>
  <dgm:cxnLst>
    <dgm:cxn modelId="{6DC6F502-222E-4F1B-BBD1-426BB1F769BB}" srcId="{870A8ED2-3DA2-4E95-A0AD-0CE8204D3A8A}" destId="{71366E15-6696-4EBC-B65E-5CD02D899C38}" srcOrd="1" destOrd="0" parTransId="{DCF600DA-4BEC-4C3E-A50E-0DC66A2B0A62}" sibTransId="{5787157E-817F-4773-8CFC-A35B3E607DBD}"/>
    <dgm:cxn modelId="{D5878C03-D3C6-4630-9CF6-07F738ED9E6B}" type="presOf" srcId="{964AFAE3-F8BD-4E24-AACE-BBC0260C4B8C}" destId="{6BE2019C-4CED-4CBB-BDDA-9E0CB0D5BD33}" srcOrd="1" destOrd="0" presId="urn:microsoft.com/office/officeart/2005/8/layout/orgChart1"/>
    <dgm:cxn modelId="{698C4D04-633B-4716-A2B9-16D55F89D454}" srcId="{A5B75214-7D8A-46D9-A8EE-64F21BFAA155}" destId="{CA694031-A5AF-4C1A-9D16-8B398B86D7DE}" srcOrd="3" destOrd="0" parTransId="{7B943136-980F-4123-BD76-356F01B2D71B}" sibTransId="{44D6B4A4-E670-4564-B3AE-F05EF514AE61}"/>
    <dgm:cxn modelId="{53481D10-07A9-4398-A380-ABA87BB2EACC}" srcId="{964AFAE3-F8BD-4E24-AACE-BBC0260C4B8C}" destId="{61EDDEE3-031F-4256-AC2C-82B97907BBB6}" srcOrd="0" destOrd="0" parTransId="{4EF383E1-AEFC-4FF8-9ABC-577CB5ED8543}" sibTransId="{A00AC94E-22D8-4C67-9629-7819543A544B}"/>
    <dgm:cxn modelId="{8EB94413-448A-4CED-A2E6-901E8D747B7B}" type="presOf" srcId="{2AA81D04-7DFB-4141-9CA8-2FC7560199E5}" destId="{A6166011-A01E-4F56-88A0-EDEBD1AEC70E}" srcOrd="0" destOrd="0" presId="urn:microsoft.com/office/officeart/2005/8/layout/orgChart1"/>
    <dgm:cxn modelId="{3CCC0417-9C5F-4BA3-9E61-00C378DE57FF}" type="presOf" srcId="{61EDDEE3-031F-4256-AC2C-82B97907BBB6}" destId="{36BC5DB3-420E-409D-B377-6C983139D303}" srcOrd="1" destOrd="0" presId="urn:microsoft.com/office/officeart/2005/8/layout/orgChart1"/>
    <dgm:cxn modelId="{72D44F17-7030-4350-B798-697431EB5A9C}" type="presOf" srcId="{DC89E7BD-A22D-4200-ACF4-F722EB777EDF}" destId="{F2680826-055B-44C5-BE01-FE7E0DE93C0C}" srcOrd="0" destOrd="0" presId="urn:microsoft.com/office/officeart/2005/8/layout/orgChart1"/>
    <dgm:cxn modelId="{499F7C21-BBA5-43D9-A48B-FB94F8DB74FB}" type="presOf" srcId="{8316EED3-3F61-4E2D-9A86-391CEB671140}" destId="{97813D74-F61B-4B2D-BA93-AC0390370533}" srcOrd="0" destOrd="0" presId="urn:microsoft.com/office/officeart/2005/8/layout/orgChart1"/>
    <dgm:cxn modelId="{A571DF23-2EFE-4D83-8A6C-9B44BEF13CFD}" type="presOf" srcId="{3256817D-B1BE-446A-A18B-D37699B07587}" destId="{0F07E7A8-8E0B-4683-B34C-EFD0E9B693E9}" srcOrd="0" destOrd="0" presId="urn:microsoft.com/office/officeart/2005/8/layout/orgChart1"/>
    <dgm:cxn modelId="{A6AFEB26-91B5-4107-A1F9-F0393D6D5F33}" srcId="{870A8ED2-3DA2-4E95-A0AD-0CE8204D3A8A}" destId="{A5B75214-7D8A-46D9-A8EE-64F21BFAA155}" srcOrd="4" destOrd="0" parTransId="{DC89E7BD-A22D-4200-ACF4-F722EB777EDF}" sibTransId="{8D2E079E-A997-46E3-BDF9-E7C0CE44E817}"/>
    <dgm:cxn modelId="{F4668927-90C2-4B61-9759-0B8867344178}" type="presOf" srcId="{7B943136-980F-4123-BD76-356F01B2D71B}" destId="{FA9DA77E-F3DA-4E15-9FCF-C76C39F28CDD}" srcOrd="0" destOrd="0" presId="urn:microsoft.com/office/officeart/2005/8/layout/orgChart1"/>
    <dgm:cxn modelId="{847CE42C-ED6B-4DC0-8920-C622D383176B}" srcId="{A5B75214-7D8A-46D9-A8EE-64F21BFAA155}" destId="{C383624D-F8C6-47BB-BACA-29799E33B649}" srcOrd="0" destOrd="0" parTransId="{A13F688B-7C83-40D5-ADE4-74B3952184F0}" sibTransId="{22B907FD-5273-4389-8865-375DF27AF50D}"/>
    <dgm:cxn modelId="{DEE5682F-5DB6-48B1-9B2E-8FA83EFBA7E3}" type="presOf" srcId="{10AD038E-24DB-4174-822E-E2FD4A92D7FE}" destId="{68A65A63-1F04-4B91-9F49-8667899C2A4B}" srcOrd="1" destOrd="0" presId="urn:microsoft.com/office/officeart/2005/8/layout/orgChart1"/>
    <dgm:cxn modelId="{77BFCB31-1340-4412-BEDC-E6A3AC323610}" srcId="{4C38D5DD-56CB-4C11-AD5C-041023AF9ADC}" destId="{870A8ED2-3DA2-4E95-A0AD-0CE8204D3A8A}" srcOrd="0" destOrd="0" parTransId="{6601BF0E-4E18-4642-8FBC-873F3AF8855A}" sibTransId="{D7AECA51-EDEE-4614-919F-720C8492D207}"/>
    <dgm:cxn modelId="{8C5A5735-1038-44EA-AE40-F25C335E8C31}" type="presOf" srcId="{402C1B31-DAAD-473E-BE2C-BD1A97E45E33}" destId="{43A359BC-A305-4C2E-AC9C-C79C50E6D222}" srcOrd="0" destOrd="0" presId="urn:microsoft.com/office/officeart/2005/8/layout/orgChart1"/>
    <dgm:cxn modelId="{6BFD4138-D0DE-4B03-9846-A4038A879738}" srcId="{A5B75214-7D8A-46D9-A8EE-64F21BFAA155}" destId="{18AE33AF-E811-448D-8449-DD20B76D204D}" srcOrd="1" destOrd="0" parTransId="{4E0AAB97-69B6-4356-AFD4-5CBCA253B5A8}" sibTransId="{49BE3E5C-500E-4E79-BE31-CB51BD2DE7B7}"/>
    <dgm:cxn modelId="{29C86A3B-BA21-4A82-A97C-0F3C3E42132F}" type="presOf" srcId="{50542F2A-5512-438B-ABB0-BD06E5650125}" destId="{2646E28D-CB00-44D0-BB9F-82599BA74A15}" srcOrd="1" destOrd="0" presId="urn:microsoft.com/office/officeart/2005/8/layout/orgChart1"/>
    <dgm:cxn modelId="{9A48B23B-C67D-40BF-AA56-0F829DD8724F}" type="presOf" srcId="{84F9F1DD-FE4B-4F09-9B6D-587FACE74DD7}" destId="{69C18DA6-3054-4CF3-98B3-301123E08399}" srcOrd="0" destOrd="0" presId="urn:microsoft.com/office/officeart/2005/8/layout/orgChart1"/>
    <dgm:cxn modelId="{DDE4823C-42FC-4292-9664-0CD39A069EC2}" srcId="{A5B75214-7D8A-46D9-A8EE-64F21BFAA155}" destId="{E88FB098-4E05-47FD-BE12-4BB2F347448D}" srcOrd="2" destOrd="0" parTransId="{74549FFD-D4C5-493C-B24B-65935B716F26}" sibTransId="{28D1D415-60CA-4E03-90E0-601B420C51AA}"/>
    <dgm:cxn modelId="{88424C40-B226-4487-9A34-AA411870E883}" type="presOf" srcId="{4486BFD2-C90B-40A5-87E7-27DE4A2E73D3}" destId="{E0D1B602-1588-4877-A770-5F9D97BA76AC}" srcOrd="0" destOrd="0" presId="urn:microsoft.com/office/officeart/2005/8/layout/orgChart1"/>
    <dgm:cxn modelId="{305E925C-17DB-4A7F-9086-5A16FB7885CB}" srcId="{50542F2A-5512-438B-ABB0-BD06E5650125}" destId="{17F9E808-5E71-49B4-87E4-D6D4498AF0FE}" srcOrd="2" destOrd="0" parTransId="{DFCD48E3-72A8-4722-9E32-8233F889D17A}" sibTransId="{25F4C4F3-711D-442A-B3EF-0208082342F7}"/>
    <dgm:cxn modelId="{CE36625F-9DC6-4E1C-8944-0018EE0C345C}" srcId="{964AFAE3-F8BD-4E24-AACE-BBC0260C4B8C}" destId="{ECD8E0CC-81FC-4A6F-AE16-DBEF2FD7E35C}" srcOrd="3" destOrd="0" parTransId="{324D2157-A211-46D4-B45C-5C8085613978}" sibTransId="{CFF2C428-05EB-45A7-943A-D98A0F7A4AB8}"/>
    <dgm:cxn modelId="{7DAFF35F-30EB-4FEB-9738-58F559167688}" type="presOf" srcId="{EE6E3DEE-2248-4675-8BBF-C9B7EA874BC1}" destId="{28575EAC-C3FF-43FD-AAC2-2EEF647BF868}" srcOrd="0" destOrd="0" presId="urn:microsoft.com/office/officeart/2005/8/layout/orgChart1"/>
    <dgm:cxn modelId="{73B0BB61-B9D5-483B-B0E9-B491131CC4A1}" type="presOf" srcId="{53601A1E-11E4-46FC-A2C5-FF8085156FC1}" destId="{817E2B56-BBED-495F-9D85-0AC475EBE900}" srcOrd="0" destOrd="0" presId="urn:microsoft.com/office/officeart/2005/8/layout/orgChart1"/>
    <dgm:cxn modelId="{A4CCFC61-E109-44AB-B339-76EEADD85737}" type="presOf" srcId="{2BFF6096-6F16-42BB-9615-1E6E4367B7CA}" destId="{2783B97C-F0D1-4B9F-AAB4-207816F14C95}" srcOrd="1" destOrd="0" presId="urn:microsoft.com/office/officeart/2005/8/layout/orgChart1"/>
    <dgm:cxn modelId="{9F7B5944-DA3C-4DEA-8046-F63907EDA623}" type="presOf" srcId="{E7646DDD-A130-4493-AE04-8BB1666355A9}" destId="{FC2FEE35-50DE-4404-9D38-AC09A7F9A7BF}" srcOrd="0" destOrd="0" presId="urn:microsoft.com/office/officeart/2005/8/layout/orgChart1"/>
    <dgm:cxn modelId="{D947B646-D487-4A65-8341-2D1CE9102CB8}" type="presOf" srcId="{50542F2A-5512-438B-ABB0-BD06E5650125}" destId="{4EA86FC6-A645-4F2D-B8C7-5992506644B7}" srcOrd="0" destOrd="0" presId="urn:microsoft.com/office/officeart/2005/8/layout/orgChart1"/>
    <dgm:cxn modelId="{801FB866-06B3-4C10-879A-2B9F18136A22}" type="presOf" srcId="{B8C42307-7B04-4F94-A700-4558239A2BA6}" destId="{914B9CFF-55F1-4F18-856F-DBC681D53902}" srcOrd="0" destOrd="0" presId="urn:microsoft.com/office/officeart/2005/8/layout/orgChart1"/>
    <dgm:cxn modelId="{AD85EF47-6CE7-4A25-B5DD-81BA40DDBAA4}" type="presOf" srcId="{DF002FE9-998A-4F38-AE11-C6B49952711A}" destId="{6ABC846E-FF83-4E98-A154-C8DCB1F64AAA}" srcOrd="0" destOrd="0" presId="urn:microsoft.com/office/officeart/2005/8/layout/orgChart1"/>
    <dgm:cxn modelId="{FC9BF167-2C5C-48FA-AC1A-37B3044BF13A}" srcId="{964AFAE3-F8BD-4E24-AACE-BBC0260C4B8C}" destId="{BB4C17D5-437E-484B-9A01-FAFD2B2B96AD}" srcOrd="2" destOrd="0" parTransId="{2B9116D7-DBEF-4E6A-953D-086EF1426C8F}" sibTransId="{84662171-1FFD-4502-88F6-82834ACAD4FC}"/>
    <dgm:cxn modelId="{242C8768-42F1-47E6-954E-54955027EE8A}" srcId="{F7EBAF4B-0521-44FB-BA6F-5DF440604E32}" destId="{8316EED3-3F61-4E2D-9A86-391CEB671140}" srcOrd="0" destOrd="0" parTransId="{E7646DDD-A130-4493-AE04-8BB1666355A9}" sibTransId="{2EF1BC3B-5BDD-4E0D-9C51-DEA0DE292CC8}"/>
    <dgm:cxn modelId="{D40F9868-C1D6-4C59-8B22-50B95233C360}" srcId="{870A8ED2-3DA2-4E95-A0AD-0CE8204D3A8A}" destId="{50542F2A-5512-438B-ABB0-BD06E5650125}" srcOrd="2" destOrd="0" parTransId="{EE6E3DEE-2248-4675-8BBF-C9B7EA874BC1}" sibTransId="{0699AF28-DD12-4D09-8E9A-F7B62BA7C27C}"/>
    <dgm:cxn modelId="{5ABDF268-D916-4E01-8C12-C4729CE28800}" type="presOf" srcId="{E12D083B-9965-47B3-BCA2-F639DAAD9217}" destId="{12FA58DF-C153-4A34-8C0E-D0B23E98E3EF}" srcOrd="1" destOrd="0" presId="urn:microsoft.com/office/officeart/2005/8/layout/orgChart1"/>
    <dgm:cxn modelId="{841E2B4C-9DDF-4096-A1CD-B3E3F93D5C1F}" type="presOf" srcId="{E88FB098-4E05-47FD-BE12-4BB2F347448D}" destId="{F86F1551-FAFF-4681-AFFF-6283DF07A037}" srcOrd="0" destOrd="0" presId="urn:microsoft.com/office/officeart/2005/8/layout/orgChart1"/>
    <dgm:cxn modelId="{43CC654C-572B-4EA7-A983-9B348738158E}" type="presOf" srcId="{3F7CC3C3-39BC-415D-8310-DDA358A7F063}" destId="{FFECAE21-3627-42B1-BF9F-88E6CD53B530}" srcOrd="0" destOrd="0" presId="urn:microsoft.com/office/officeart/2005/8/layout/orgChart1"/>
    <dgm:cxn modelId="{9EFC876C-0670-4191-B65E-0309FC73C8ED}" srcId="{71366E15-6696-4EBC-B65E-5CD02D899C38}" destId="{2988A2E8-5440-42FE-B59D-3FD7B340D06C}" srcOrd="0" destOrd="0" parTransId="{C825D6E9-253B-4200-9CD8-FC07AE6D5A5D}" sibTransId="{32B6C613-E332-47E5-BB9B-DD29F7E95B65}"/>
    <dgm:cxn modelId="{D4F5AD6D-1376-4BBA-9B4C-756D54C7BEE1}" type="presOf" srcId="{4C38D5DD-56CB-4C11-AD5C-041023AF9ADC}" destId="{B2D8BCB8-B938-4332-82ED-803E55FB63B4}" srcOrd="0" destOrd="0" presId="urn:microsoft.com/office/officeart/2005/8/layout/orgChart1"/>
    <dgm:cxn modelId="{A860F46D-55E4-4C75-AF23-26E96243FC3E}" type="presOf" srcId="{964AFAE3-F8BD-4E24-AACE-BBC0260C4B8C}" destId="{9CA2B07E-5A82-4FE0-A83E-51EB7279096B}" srcOrd="0" destOrd="0" presId="urn:microsoft.com/office/officeart/2005/8/layout/orgChart1"/>
    <dgm:cxn modelId="{43C0976E-16E5-4335-B5CC-4952B3A827E4}" type="presOf" srcId="{84F9F1DD-FE4B-4F09-9B6D-587FACE74DD7}" destId="{A9F9E7DF-530A-435A-B95F-C6C32AB6E452}" srcOrd="1" destOrd="0" presId="urn:microsoft.com/office/officeart/2005/8/layout/orgChart1"/>
    <dgm:cxn modelId="{D34D3550-27AD-4E37-8D4E-28E3AD66AC97}" type="presOf" srcId="{BF86B216-DA21-4D1C-86AB-7CFC1E70A05B}" destId="{84439E97-529E-47DD-AC24-C4B648B9CBAE}" srcOrd="0" destOrd="0" presId="urn:microsoft.com/office/officeart/2005/8/layout/orgChart1"/>
    <dgm:cxn modelId="{B03C1071-C185-4D27-AE04-1A973AC664B1}" type="presOf" srcId="{870A8ED2-3DA2-4E95-A0AD-0CE8204D3A8A}" destId="{F0E825D8-B201-4F89-81E8-3461037358AC}" srcOrd="0" destOrd="0" presId="urn:microsoft.com/office/officeart/2005/8/layout/orgChart1"/>
    <dgm:cxn modelId="{36FBED72-CFE2-456D-BBAC-ACAA28DF5696}" type="presOf" srcId="{8A2991C3-CB5F-439B-8C11-C0875628541B}" destId="{66E3E6D0-C457-46BF-A4B9-D241A4E8085E}" srcOrd="0" destOrd="0" presId="urn:microsoft.com/office/officeart/2005/8/layout/orgChart1"/>
    <dgm:cxn modelId="{99738B53-AA80-40F1-BFB6-E4F3C797E109}" type="presOf" srcId="{221D019B-BC6D-4323-8D42-84C6E319C51F}" destId="{D33B0839-9A5D-4354-AA73-34A2D4EB8323}" srcOrd="0" destOrd="0" presId="urn:microsoft.com/office/officeart/2005/8/layout/orgChart1"/>
    <dgm:cxn modelId="{61CAA953-050C-4C3D-ABF7-A0DD77D521D5}" type="presOf" srcId="{E6C7BE97-059C-41D2-8D2F-FF72205F2E8C}" destId="{B4A93456-7D68-4B91-AEA0-B6BBDDB90D5C}" srcOrd="1" destOrd="0" presId="urn:microsoft.com/office/officeart/2005/8/layout/orgChart1"/>
    <dgm:cxn modelId="{D1C6B874-CEB4-4DCD-B0B4-AEF736FAD5AE}" type="presOf" srcId="{569410B4-ADBE-471E-9727-AA26A2DB1DEB}" destId="{AD854C9D-BD83-4D35-9DE4-9C92F5DDEB29}" srcOrd="0" destOrd="0" presId="urn:microsoft.com/office/officeart/2005/8/layout/orgChart1"/>
    <dgm:cxn modelId="{1CD5D654-C80D-4C1A-8130-7B3C8677AAD8}" type="presOf" srcId="{C383624D-F8C6-47BB-BACA-29799E33B649}" destId="{322C33A0-4589-456D-9299-1FC44D035F1C}" srcOrd="1" destOrd="0" presId="urn:microsoft.com/office/officeart/2005/8/layout/orgChart1"/>
    <dgm:cxn modelId="{1B231376-9581-4A70-9B81-BDD2348279D5}" srcId="{3256817D-B1BE-446A-A18B-D37699B07587}" destId="{8B7281DD-7CAB-40A4-9DB3-52A96D00AEE0}" srcOrd="1" destOrd="0" parTransId="{11941F12-3E55-435B-8080-25B649E8AAA6}" sibTransId="{31234E32-C075-486C-8AFA-869A3EA0B2AF}"/>
    <dgm:cxn modelId="{77A83656-2C43-4FCA-840D-0F666A530D43}" type="presOf" srcId="{5D2280B2-0EC7-4B00-94A8-822BD73173AB}" destId="{AF13A602-AFAE-4A81-A0E4-8069DE4F2AC7}" srcOrd="0" destOrd="0" presId="urn:microsoft.com/office/officeart/2005/8/layout/orgChart1"/>
    <dgm:cxn modelId="{A3169676-0B98-4F52-8B97-BFC6DD25B247}" type="presOf" srcId="{A7ABB2C0-8CD1-42E0-A46B-6F58ADDCF3FB}" destId="{F7C5D4C8-D639-4E9C-98FC-AF04B3212E2F}" srcOrd="0" destOrd="0" presId="urn:microsoft.com/office/officeart/2005/8/layout/orgChart1"/>
    <dgm:cxn modelId="{9185B976-13EC-4D8A-8A79-95A66A36ACEA}" srcId="{3256817D-B1BE-446A-A18B-D37699B07587}" destId="{10AD038E-24DB-4174-822E-E2FD4A92D7FE}" srcOrd="3" destOrd="0" parTransId="{221D019B-BC6D-4323-8D42-84C6E319C51F}" sibTransId="{2A43BDF5-9859-448F-8872-A92C1A914A60}"/>
    <dgm:cxn modelId="{88693979-4209-46EA-8A95-DA156DD4AE46}" type="presOf" srcId="{4E0AAB97-69B6-4356-AFD4-5CBCA253B5A8}" destId="{4314D36E-C61F-4186-9B42-B1AF0B306853}" srcOrd="0" destOrd="0" presId="urn:microsoft.com/office/officeart/2005/8/layout/orgChart1"/>
    <dgm:cxn modelId="{F0665559-7476-41B6-A2A3-B8A590C2E739}" type="presOf" srcId="{55975C83-A5B7-44D2-B776-F9BB6A641C6F}" destId="{30292668-A9F4-41C1-B84E-706C9F29B62B}" srcOrd="1" destOrd="0" presId="urn:microsoft.com/office/officeart/2005/8/layout/orgChart1"/>
    <dgm:cxn modelId="{6BF59179-D869-461D-87AD-87E31C51C932}" type="presOf" srcId="{C825D6E9-253B-4200-9CD8-FC07AE6D5A5D}" destId="{DDA11DE7-E1BE-418A-9DC5-B0FEB39B7B9C}" srcOrd="0" destOrd="0" presId="urn:microsoft.com/office/officeart/2005/8/layout/orgChart1"/>
    <dgm:cxn modelId="{8AB9287A-574B-4404-A1AE-30A819E780A1}" srcId="{71366E15-6696-4EBC-B65E-5CD02D899C38}" destId="{2BFF6096-6F16-42BB-9615-1E6E4367B7CA}" srcOrd="1" destOrd="0" parTransId="{338281DA-87CC-4B47-A222-DA68FE577CBA}" sibTransId="{8E09FE6F-E64E-41F5-B684-738BA3AFC4C9}"/>
    <dgm:cxn modelId="{4553957B-9599-4565-B74A-2AEF3F72DF35}" type="presOf" srcId="{11941F12-3E55-435B-8080-25B649E8AAA6}" destId="{0D096659-5177-4E14-8E60-98319AC7728B}" srcOrd="0" destOrd="0" presId="urn:microsoft.com/office/officeart/2005/8/layout/orgChart1"/>
    <dgm:cxn modelId="{ED14D27B-8699-45C7-8FD4-A1A63C41302A}" srcId="{3256817D-B1BE-446A-A18B-D37699B07587}" destId="{402C1B31-DAAD-473E-BE2C-BD1A97E45E33}" srcOrd="4" destOrd="0" parTransId="{C7B0BB20-EC0A-4E85-AA51-065B4566568A}" sibTransId="{9E1F31D0-E220-4596-A49D-1B2BBC3CD2B0}"/>
    <dgm:cxn modelId="{EAEB0A7D-ADD8-4A63-B1D5-3E322AB5E1A4}" type="presOf" srcId="{02094523-791C-493C-8EBC-40C44A5D336F}" destId="{504E1549-FE82-43DF-84E0-A610BDE92FA7}" srcOrd="0" destOrd="0" presId="urn:microsoft.com/office/officeart/2005/8/layout/orgChart1"/>
    <dgm:cxn modelId="{40D6B67E-D00A-4891-A9AC-A69BF6218ED3}" type="presOf" srcId="{BB4C17D5-437E-484B-9A01-FAFD2B2B96AD}" destId="{34AF0DE5-7921-40A7-8D7B-3E55CCCD6C05}" srcOrd="0" destOrd="0" presId="urn:microsoft.com/office/officeart/2005/8/layout/orgChart1"/>
    <dgm:cxn modelId="{0B2E837F-AAD7-4439-82E9-41F550D43D8E}" type="presOf" srcId="{02094523-791C-493C-8EBC-40C44A5D336F}" destId="{83F198C4-21F1-4D96-8A3B-5DBAB62CFDFA}" srcOrd="1" destOrd="0" presId="urn:microsoft.com/office/officeart/2005/8/layout/orgChart1"/>
    <dgm:cxn modelId="{72700A80-B01D-4CF6-A042-9E44FFD69439}" type="presOf" srcId="{870A8ED2-3DA2-4E95-A0AD-0CE8204D3A8A}" destId="{582E3740-5324-4D38-AE6E-5221C1593425}" srcOrd="1" destOrd="0" presId="urn:microsoft.com/office/officeart/2005/8/layout/orgChart1"/>
    <dgm:cxn modelId="{7E5A3A81-FB64-4DF3-8599-6B0CC5C0C6D1}" type="presOf" srcId="{ECD8E0CC-81FC-4A6F-AE16-DBEF2FD7E35C}" destId="{0E26748F-2537-4553-A79B-FCDACBD5A53C}" srcOrd="0" destOrd="0" presId="urn:microsoft.com/office/officeart/2005/8/layout/orgChart1"/>
    <dgm:cxn modelId="{A7972A83-8C43-418C-BB73-9019615599A1}" srcId="{50542F2A-5512-438B-ABB0-BD06E5650125}" destId="{E12D083B-9965-47B3-BCA2-F639DAAD9217}" srcOrd="1" destOrd="0" parTransId="{BF76B136-FA68-46CC-83E9-B02FE1C32267}" sibTransId="{A03F6418-606D-4059-B685-B6BF18840FDC}"/>
    <dgm:cxn modelId="{C8243A85-781E-4D58-920D-F4E405A8B838}" type="presOf" srcId="{71366E15-6696-4EBC-B65E-5CD02D899C38}" destId="{99E4CD03-2F07-46FF-8641-6FF96E6D3971}" srcOrd="1" destOrd="0" presId="urn:microsoft.com/office/officeart/2005/8/layout/orgChart1"/>
    <dgm:cxn modelId="{F5AF818B-884B-4246-A723-D1B754AEBD14}" type="presOf" srcId="{DCF600DA-4BEC-4C3E-A50E-0DC66A2B0A62}" destId="{D1ADA870-7547-4876-BDA1-54E7227A5830}" srcOrd="0" destOrd="0" presId="urn:microsoft.com/office/officeart/2005/8/layout/orgChart1"/>
    <dgm:cxn modelId="{99EEB18C-D589-4543-B232-BAE02551872F}" type="presOf" srcId="{AD596875-6EE8-42A0-A466-34E0BE0E0C72}" destId="{74F6ABAE-D8D5-4AEF-8AC2-CC3CDF2D6F75}" srcOrd="1" destOrd="0" presId="urn:microsoft.com/office/officeart/2005/8/layout/orgChart1"/>
    <dgm:cxn modelId="{E6776B8F-80FC-4611-9C1E-A89A86AAC192}" type="presOf" srcId="{A5B75214-7D8A-46D9-A8EE-64F21BFAA155}" destId="{9BF3BBE3-AC13-43A2-B69A-30B22854CA44}" srcOrd="0" destOrd="0" presId="urn:microsoft.com/office/officeart/2005/8/layout/orgChart1"/>
    <dgm:cxn modelId="{FB2B5093-88C2-4400-B3DC-A93E54BC0615}" type="presOf" srcId="{2988A2E8-5440-42FE-B59D-3FD7B340D06C}" destId="{6EC7777F-E86B-4CA3-B3F2-52E98287A44F}" srcOrd="1" destOrd="0" presId="urn:microsoft.com/office/officeart/2005/8/layout/orgChart1"/>
    <dgm:cxn modelId="{CB6E6194-C68A-46C7-8B5B-76FFDD7655D0}" type="presOf" srcId="{2B9116D7-DBEF-4E6A-953D-086EF1426C8F}" destId="{A984C3B6-8290-40DC-B123-1C2BFF9D46EF}" srcOrd="0" destOrd="0" presId="urn:microsoft.com/office/officeart/2005/8/layout/orgChart1"/>
    <dgm:cxn modelId="{6146F194-BD99-4B95-8DD2-A7ED27F029F0}" type="presOf" srcId="{CA694031-A5AF-4C1A-9D16-8B398B86D7DE}" destId="{41E9BBE8-F4A1-4AA3-9AF8-E5915240E60C}" srcOrd="1" destOrd="0" presId="urn:microsoft.com/office/officeart/2005/8/layout/orgChart1"/>
    <dgm:cxn modelId="{2F0DD299-CFB3-4464-9EE2-672A1BA52ADF}" type="presOf" srcId="{569410B4-ADBE-471E-9727-AA26A2DB1DEB}" destId="{4AE44AC8-0209-4A7A-8A36-270698F00442}" srcOrd="1" destOrd="0" presId="urn:microsoft.com/office/officeart/2005/8/layout/orgChart1"/>
    <dgm:cxn modelId="{81D431A0-0885-4705-8C64-FF552AF068F8}" srcId="{870A8ED2-3DA2-4E95-A0AD-0CE8204D3A8A}" destId="{DF002FE9-998A-4F38-AE11-C6B49952711A}" srcOrd="7" destOrd="0" parTransId="{444F10B0-CB8C-4ACD-A21A-412D1AB89C2C}" sibTransId="{A2C2D1F0-3FB9-475C-BA99-768D45EBC837}"/>
    <dgm:cxn modelId="{5BB98BA0-3FA5-43E8-8932-57182338E712}" type="presOf" srcId="{18AE33AF-E811-448D-8449-DD20B76D204D}" destId="{A149E775-0B36-4DBB-BB49-75C1DDF89C2D}" srcOrd="1" destOrd="0" presId="urn:microsoft.com/office/officeart/2005/8/layout/orgChart1"/>
    <dgm:cxn modelId="{052215A2-3AE0-4F38-B31D-48C04558B007}" type="presOf" srcId="{BB4C17D5-437E-484B-9A01-FAFD2B2B96AD}" destId="{EE862007-77E7-4E20-8B9B-60CFA4D0E010}" srcOrd="1" destOrd="0" presId="urn:microsoft.com/office/officeart/2005/8/layout/orgChart1"/>
    <dgm:cxn modelId="{5E1DB5A3-57A4-41EF-8CF9-D05F8C9D4F41}" type="presOf" srcId="{4EF383E1-AEFC-4FF8-9ABC-577CB5ED8543}" destId="{5A9EB202-2702-40E4-A8B6-F74110BA5464}" srcOrd="0" destOrd="0" presId="urn:microsoft.com/office/officeart/2005/8/layout/orgChart1"/>
    <dgm:cxn modelId="{F73537A6-04FD-4055-9FB3-BE46D532228A}" type="presOf" srcId="{3256817D-B1BE-446A-A18B-D37699B07587}" destId="{E853E0A5-F9CA-4DAB-9DB9-E03DF3B8AE4E}" srcOrd="1" destOrd="0" presId="urn:microsoft.com/office/officeart/2005/8/layout/orgChart1"/>
    <dgm:cxn modelId="{8BDDA6A6-5EF9-4821-AE29-14F7EDA6C46E}" type="presOf" srcId="{2988A2E8-5440-42FE-B59D-3FD7B340D06C}" destId="{C8D9726F-7B52-4B13-9626-AC8F7FA3E383}" srcOrd="0" destOrd="0" presId="urn:microsoft.com/office/officeart/2005/8/layout/orgChart1"/>
    <dgm:cxn modelId="{20F116AB-EA26-49B0-BD52-1B6B20C7E4D5}" srcId="{870A8ED2-3DA2-4E95-A0AD-0CE8204D3A8A}" destId="{569410B4-ADBE-471E-9727-AA26A2DB1DEB}" srcOrd="5" destOrd="0" parTransId="{8A2991C3-CB5F-439B-8C11-C0875628541B}" sibTransId="{9A926153-396E-4196-8CDA-B4BC03C98394}"/>
    <dgm:cxn modelId="{8147CDAC-EF65-49BD-965A-E4DC2E808745}" type="presOf" srcId="{DF002FE9-998A-4F38-AE11-C6B49952711A}" destId="{98D91FC3-F2F7-46CE-A001-EAD954C01CD4}" srcOrd="1" destOrd="0" presId="urn:microsoft.com/office/officeart/2005/8/layout/orgChart1"/>
    <dgm:cxn modelId="{6EC0D4AC-ABD1-4B99-BF53-D4B3B8FD8E51}" type="presOf" srcId="{6AC8E235-EA71-4DDB-99DD-AC2D5D37962B}" destId="{DEB5B298-D286-4CEE-B0FF-AF16430BE5AF}" srcOrd="0" destOrd="0" presId="urn:microsoft.com/office/officeart/2005/8/layout/orgChart1"/>
    <dgm:cxn modelId="{10054AAD-D26D-4958-A744-A5EA4797060B}" type="presOf" srcId="{A13F688B-7C83-40D5-ADE4-74B3952184F0}" destId="{A4B6B12D-B70C-4D40-B6AB-4B038C46416D}" srcOrd="0" destOrd="0" presId="urn:microsoft.com/office/officeart/2005/8/layout/orgChart1"/>
    <dgm:cxn modelId="{507680AD-A0C3-4D54-B0CB-8E07FFE78DF1}" type="presOf" srcId="{8B7281DD-7CAB-40A4-9DB3-52A96D00AEE0}" destId="{461F66BF-0E6A-4D07-AD5A-C2566FFB65B2}" srcOrd="0" destOrd="0" presId="urn:microsoft.com/office/officeart/2005/8/layout/orgChart1"/>
    <dgm:cxn modelId="{2F08FFAD-8184-4256-A48C-C18D33C89BF8}" type="presOf" srcId="{8B7281DD-7CAB-40A4-9DB3-52A96D00AEE0}" destId="{5EE66331-0456-4B69-B9E3-086E0605DB1C}" srcOrd="1" destOrd="0" presId="urn:microsoft.com/office/officeart/2005/8/layout/orgChart1"/>
    <dgm:cxn modelId="{BC8C1FAE-40E3-4A14-B1ED-07594CF50B49}" srcId="{3256817D-B1BE-446A-A18B-D37699B07587}" destId="{B8C42307-7B04-4F94-A700-4558239A2BA6}" srcOrd="2" destOrd="0" parTransId="{424D6F12-6895-4A8A-95C3-7A0EF962839F}" sibTransId="{09CE77B4-E419-4765-8E77-39763FC64526}"/>
    <dgm:cxn modelId="{797729AE-A466-4309-A5EA-74F4805EA2FA}" srcId="{F7EBAF4B-0521-44FB-BA6F-5DF440604E32}" destId="{AD596875-6EE8-42A0-A466-34E0BE0E0C72}" srcOrd="1" destOrd="0" parTransId="{07D2D8E7-5280-4DCC-A7A2-87DBA760FE86}" sibTransId="{04E8F1D5-6384-4DDA-91B0-B4F6C782F40D}"/>
    <dgm:cxn modelId="{B10D8EBA-8664-42A8-A6E9-9B837D83D6DB}" type="presOf" srcId="{A5B75214-7D8A-46D9-A8EE-64F21BFAA155}" destId="{99A6033E-1296-4890-9D84-1AB0EEBD20F3}" srcOrd="1" destOrd="0" presId="urn:microsoft.com/office/officeart/2005/8/layout/orgChart1"/>
    <dgm:cxn modelId="{39E75ABE-AF65-459A-A63A-452C95060C64}" srcId="{870A8ED2-3DA2-4E95-A0AD-0CE8204D3A8A}" destId="{3256817D-B1BE-446A-A18B-D37699B07587}" srcOrd="6" destOrd="0" parTransId="{2AA81D04-7DFB-4141-9CA8-2FC7560199E5}" sibTransId="{DCB210B8-AC09-438A-A08F-108BC1EBFFC2}"/>
    <dgm:cxn modelId="{FC65E3BE-6562-4CA9-8AD6-28021A25C6E1}" type="presOf" srcId="{BF76B136-FA68-46CC-83E9-B02FE1C32267}" destId="{CB75B256-D21C-4138-A5FA-A48B27CC6F56}" srcOrd="0" destOrd="0" presId="urn:microsoft.com/office/officeart/2005/8/layout/orgChart1"/>
    <dgm:cxn modelId="{E5397AC2-D05B-4B22-A934-4A24A1C88997}" type="presOf" srcId="{55975C83-A5B7-44D2-B776-F9BB6A641C6F}" destId="{9E6C4050-A985-4F88-A44C-6A6B0124A3C9}" srcOrd="0" destOrd="0" presId="urn:microsoft.com/office/officeart/2005/8/layout/orgChart1"/>
    <dgm:cxn modelId="{2D67A8C3-8628-4A94-8D04-C56E727FB247}" srcId="{50542F2A-5512-438B-ABB0-BD06E5650125}" destId="{E6C7BE97-059C-41D2-8D2F-FF72205F2E8C}" srcOrd="0" destOrd="0" parTransId="{D9AFAD60-F215-4E7B-BAEC-9FA338554E10}" sibTransId="{6008B4BE-83D4-49D5-9CA3-EF8B492371DB}"/>
    <dgm:cxn modelId="{C0B46CC9-D887-4D00-BBF1-5A9500B05E73}" srcId="{F7EBAF4B-0521-44FB-BA6F-5DF440604E32}" destId="{BF86B216-DA21-4D1C-86AB-7CFC1E70A05B}" srcOrd="2" destOrd="0" parTransId="{5D2280B2-0EC7-4B00-94A8-822BD73173AB}" sibTransId="{7B659C0B-5F3A-4276-98E1-675C06691CA0}"/>
    <dgm:cxn modelId="{FF62D4C9-4AF8-4778-8DC0-AD588AAD2FA9}" srcId="{71366E15-6696-4EBC-B65E-5CD02D899C38}" destId="{55975C83-A5B7-44D2-B776-F9BB6A641C6F}" srcOrd="2" destOrd="0" parTransId="{53601A1E-11E4-46FC-A2C5-FF8085156FC1}" sibTransId="{28B00B66-5FCE-489D-B4F9-3BFF557261D8}"/>
    <dgm:cxn modelId="{68A5A4CF-4B69-4414-964E-A761FFDD8322}" type="presOf" srcId="{74549FFD-D4C5-493C-B24B-65935B716F26}" destId="{90DDC9F9-0C96-4DA1-B132-1FF822A700CE}" srcOrd="0" destOrd="0" presId="urn:microsoft.com/office/officeart/2005/8/layout/orgChart1"/>
    <dgm:cxn modelId="{F0760AD0-F715-4F13-904D-B147DE7EE71B}" type="presOf" srcId="{E6C7BE97-059C-41D2-8D2F-FF72205F2E8C}" destId="{16E3F3EF-ECE6-42B2-830A-EE92D8EB49E5}" srcOrd="0" destOrd="0" presId="urn:microsoft.com/office/officeart/2005/8/layout/orgChart1"/>
    <dgm:cxn modelId="{688FD1D0-8F97-455A-B2F4-1C0E99CB246C}" type="presOf" srcId="{71366E15-6696-4EBC-B65E-5CD02D899C38}" destId="{DB83D2C8-6103-4F7E-AD8A-80A22B73EF43}" srcOrd="0" destOrd="0" presId="urn:microsoft.com/office/officeart/2005/8/layout/orgChart1"/>
    <dgm:cxn modelId="{279AA1D4-F1CF-46C7-B244-258ECFBD8792}" type="presOf" srcId="{17F9E808-5E71-49B4-87E4-D6D4498AF0FE}" destId="{4985A02F-6DB8-4006-BF69-229642C5757A}" srcOrd="0" destOrd="0" presId="urn:microsoft.com/office/officeart/2005/8/layout/orgChart1"/>
    <dgm:cxn modelId="{BF74C1D4-87E3-4201-B84F-9F694AD5DFD0}" type="presOf" srcId="{E88FB098-4E05-47FD-BE12-4BB2F347448D}" destId="{7C6763EB-0227-437E-B652-71E4AD37FEB1}" srcOrd="1" destOrd="0" presId="urn:microsoft.com/office/officeart/2005/8/layout/orgChart1"/>
    <dgm:cxn modelId="{DE63DAD6-DA3C-4043-9D08-B1D1AD2DE151}" type="presOf" srcId="{E12D083B-9965-47B3-BCA2-F639DAAD9217}" destId="{F0D31F6F-E18C-46A4-8DBA-8489D6EB0374}" srcOrd="0" destOrd="0" presId="urn:microsoft.com/office/officeart/2005/8/layout/orgChart1"/>
    <dgm:cxn modelId="{12BE8AD9-DC82-4AC9-ADF6-9376DA0CD97B}" type="presOf" srcId="{CA694031-A5AF-4C1A-9D16-8B398B86D7DE}" destId="{65B7099C-77DE-4B64-B1BB-6D302F086FEE}" srcOrd="0" destOrd="0" presId="urn:microsoft.com/office/officeart/2005/8/layout/orgChart1"/>
    <dgm:cxn modelId="{F518A0DB-89D0-4431-A59B-D5C2BCEF4B8D}" type="presOf" srcId="{ECD8E0CC-81FC-4A6F-AE16-DBEF2FD7E35C}" destId="{A0E3FAEB-8EA0-43BD-9E2C-46CBC21FDE10}" srcOrd="1" destOrd="0" presId="urn:microsoft.com/office/officeart/2005/8/layout/orgChart1"/>
    <dgm:cxn modelId="{897E8FDE-C9CC-4E52-A903-CA97773E81D3}" type="presOf" srcId="{F7EBAF4B-0521-44FB-BA6F-5DF440604E32}" destId="{BB2500BF-F9FF-41D3-93C0-E37945ECA7A6}" srcOrd="0" destOrd="0" presId="urn:microsoft.com/office/officeart/2005/8/layout/orgChart1"/>
    <dgm:cxn modelId="{6877E2DE-EC3D-40D4-8E20-32FF5C57248C}" type="presOf" srcId="{338281DA-87CC-4B47-A222-DA68FE577CBA}" destId="{1F76495F-ADDF-4510-A0FD-A0D571885FA6}" srcOrd="0" destOrd="0" presId="urn:microsoft.com/office/officeart/2005/8/layout/orgChart1"/>
    <dgm:cxn modelId="{868159DF-4841-43DF-B8A7-9CF90DA5F4DE}" type="presOf" srcId="{C383624D-F8C6-47BB-BACA-29799E33B649}" destId="{D94E47F2-54E7-4312-B83E-E6279E94D54A}" srcOrd="0" destOrd="0" presId="urn:microsoft.com/office/officeart/2005/8/layout/orgChart1"/>
    <dgm:cxn modelId="{161731E0-88C6-4FD9-BD22-D69F81723CBD}" type="presOf" srcId="{F7EBAF4B-0521-44FB-BA6F-5DF440604E32}" destId="{047B7284-42A9-4A84-B8B1-FE27089DC945}" srcOrd="1" destOrd="0" presId="urn:microsoft.com/office/officeart/2005/8/layout/orgChart1"/>
    <dgm:cxn modelId="{C438AFE0-E5B4-41AB-A408-CD99518018BF}" type="presOf" srcId="{424D6F12-6895-4A8A-95C3-7A0EF962839F}" destId="{6433EDCF-32B9-459B-A7D1-9998F7C7044F}" srcOrd="0" destOrd="0" presId="urn:microsoft.com/office/officeart/2005/8/layout/orgChart1"/>
    <dgm:cxn modelId="{B3F811E1-BB98-4C59-B8B4-0A8EEC2E9CF3}" type="presOf" srcId="{8316EED3-3F61-4E2D-9A86-391CEB671140}" destId="{774E403C-2929-4EB2-8286-708209F9364C}" srcOrd="1" destOrd="0" presId="urn:microsoft.com/office/officeart/2005/8/layout/orgChart1"/>
    <dgm:cxn modelId="{4FD42BE2-3C12-4866-971D-F4636296D316}" type="presOf" srcId="{07D2D8E7-5280-4DCC-A7A2-87DBA760FE86}" destId="{EBCFD7B7-DD2A-4FC3-BA2F-80467C541133}" srcOrd="0" destOrd="0" presId="urn:microsoft.com/office/officeart/2005/8/layout/orgChart1"/>
    <dgm:cxn modelId="{BD3E6FE4-6D18-4784-8AE4-74B8E2357178}" type="presOf" srcId="{D9AFAD60-F215-4E7B-BAEC-9FA338554E10}" destId="{CAB3A13E-8B57-4609-ABA9-AA53D1FB1A06}" srcOrd="0" destOrd="0" presId="urn:microsoft.com/office/officeart/2005/8/layout/orgChart1"/>
    <dgm:cxn modelId="{458181E4-4103-4313-AA5D-3B916A91606C}" type="presOf" srcId="{10AD038E-24DB-4174-822E-E2FD4A92D7FE}" destId="{A155D99D-24FA-4DE9-8B51-5EA966B953CC}" srcOrd="0" destOrd="0" presId="urn:microsoft.com/office/officeart/2005/8/layout/orgChart1"/>
    <dgm:cxn modelId="{64DB3EE5-B16C-4B35-B363-1AC8FFEB79CB}" srcId="{870A8ED2-3DA2-4E95-A0AD-0CE8204D3A8A}" destId="{964AFAE3-F8BD-4E24-AACE-BBC0260C4B8C}" srcOrd="3" destOrd="0" parTransId="{6AC8E235-EA71-4DDB-99DD-AC2D5D37962B}" sibTransId="{070232C7-560D-43F5-B925-E1BDA211F03B}"/>
    <dgm:cxn modelId="{D115F8E5-D53F-4A1A-9FB5-350146DBDFB1}" type="presOf" srcId="{BF86B216-DA21-4D1C-86AB-7CFC1E70A05B}" destId="{FEC386D2-54EF-49B2-905E-D7EF35AAFB75}" srcOrd="1" destOrd="0" presId="urn:microsoft.com/office/officeart/2005/8/layout/orgChart1"/>
    <dgm:cxn modelId="{91EBD9E6-7AD2-4151-BFC6-1C94B814AC3B}" type="presOf" srcId="{C7B0BB20-EC0A-4E85-AA51-065B4566568A}" destId="{ABECE3BD-E791-45D5-B9FA-02A188014DD1}" srcOrd="0" destOrd="0" presId="urn:microsoft.com/office/officeart/2005/8/layout/orgChart1"/>
    <dgm:cxn modelId="{FE7B48E8-DC05-4E5E-8C49-9B694D781B7F}" srcId="{870A8ED2-3DA2-4E95-A0AD-0CE8204D3A8A}" destId="{F7EBAF4B-0521-44FB-BA6F-5DF440604E32}" srcOrd="0" destOrd="0" parTransId="{A7ABB2C0-8CD1-42E0-A46B-6F58ADDCF3FB}" sibTransId="{AADFF450-FA26-43F5-BAC6-D535162A5875}"/>
    <dgm:cxn modelId="{19E9D8E9-CB68-42DC-A9E3-21444DD66056}" srcId="{964AFAE3-F8BD-4E24-AACE-BBC0260C4B8C}" destId="{02094523-791C-493C-8EBC-40C44A5D336F}" srcOrd="1" destOrd="0" parTransId="{4486BFD2-C90B-40A5-87E7-27DE4A2E73D3}" sibTransId="{F79ACBAA-1A35-4998-B067-05B9306DDFFF}"/>
    <dgm:cxn modelId="{9EE978EB-802C-4C93-B1CC-7606C341514A}" type="presOf" srcId="{DFCD48E3-72A8-4722-9E32-8233F889D17A}" destId="{2631C390-9947-4FBA-BD25-687925D3764A}" srcOrd="0" destOrd="0" presId="urn:microsoft.com/office/officeart/2005/8/layout/orgChart1"/>
    <dgm:cxn modelId="{3B4588F0-BCAB-454C-AA0B-9BB282EC0C78}" type="presOf" srcId="{18AE33AF-E811-448D-8449-DD20B76D204D}" destId="{E812DF15-BD9A-44CD-8228-64D2673CFFA6}" srcOrd="0" destOrd="0" presId="urn:microsoft.com/office/officeart/2005/8/layout/orgChart1"/>
    <dgm:cxn modelId="{FB841CF1-EE49-4A4D-B8D7-08D7F1C59262}" type="presOf" srcId="{AD596875-6EE8-42A0-A466-34E0BE0E0C72}" destId="{CB2EC6E7-E231-4127-BEB8-8CD17C6E4B51}" srcOrd="0" destOrd="0" presId="urn:microsoft.com/office/officeart/2005/8/layout/orgChart1"/>
    <dgm:cxn modelId="{8ADC9AF1-4389-4CDF-8652-71FA8F516BCC}" type="presOf" srcId="{324D2157-A211-46D4-B45C-5C8085613978}" destId="{14BD30FC-A792-4070-8DD5-B36E29B84253}" srcOrd="0" destOrd="0" presId="urn:microsoft.com/office/officeart/2005/8/layout/orgChart1"/>
    <dgm:cxn modelId="{7A8428F8-4037-4B41-9737-21E6112AB7A9}" type="presOf" srcId="{402C1B31-DAAD-473E-BE2C-BD1A97E45E33}" destId="{615C1D6C-5D48-4778-BBE8-24AB84555007}" srcOrd="1" destOrd="0" presId="urn:microsoft.com/office/officeart/2005/8/layout/orgChart1"/>
    <dgm:cxn modelId="{17CC47FA-F84E-46AF-A233-8DFA35A821B4}" type="presOf" srcId="{B8C42307-7B04-4F94-A700-4558239A2BA6}" destId="{7443EF68-CF89-4EC4-A9F4-D95F30D0A209}" srcOrd="1" destOrd="0" presId="urn:microsoft.com/office/officeart/2005/8/layout/orgChart1"/>
    <dgm:cxn modelId="{10BCBAFB-AC09-4F91-A2CF-7AA8E528E6B7}" type="presOf" srcId="{61EDDEE3-031F-4256-AC2C-82B97907BBB6}" destId="{9E768945-6F94-4728-91CC-AE4A15346F5F}" srcOrd="0" destOrd="0" presId="urn:microsoft.com/office/officeart/2005/8/layout/orgChart1"/>
    <dgm:cxn modelId="{1C5398FC-EA28-4F14-B9CE-DEFA6F3B1268}" type="presOf" srcId="{2BFF6096-6F16-42BB-9615-1E6E4367B7CA}" destId="{078421D7-E82A-4883-BA26-35508A20EFC5}" srcOrd="0" destOrd="0" presId="urn:microsoft.com/office/officeart/2005/8/layout/orgChart1"/>
    <dgm:cxn modelId="{09CF96FD-051B-4756-8EC8-B5460A84F6A2}" type="presOf" srcId="{17F9E808-5E71-49B4-87E4-D6D4498AF0FE}" destId="{A4A51F15-2209-4EB0-8261-7D2BB53ACAF5}" srcOrd="1" destOrd="0" presId="urn:microsoft.com/office/officeart/2005/8/layout/orgChart1"/>
    <dgm:cxn modelId="{75AF0FFE-F61E-4266-ABED-93E0160E4F95}" type="presOf" srcId="{444F10B0-CB8C-4ACD-A21A-412D1AB89C2C}" destId="{ECB5DDAF-4F50-42AF-9D94-72B7BC853DED}" srcOrd="0" destOrd="0" presId="urn:microsoft.com/office/officeart/2005/8/layout/orgChart1"/>
    <dgm:cxn modelId="{F89475FE-0FD3-460B-84FD-B4441740A9CA}" srcId="{3256817D-B1BE-446A-A18B-D37699B07587}" destId="{84F9F1DD-FE4B-4F09-9B6D-587FACE74DD7}" srcOrd="0" destOrd="0" parTransId="{3F7CC3C3-39BC-415D-8310-DDA358A7F063}" sibTransId="{8C2D7612-491C-4846-8DFE-BDBCD83523E4}"/>
    <dgm:cxn modelId="{2CC163AF-F2A6-4B6C-9295-1547F503A652}" type="presParOf" srcId="{B2D8BCB8-B938-4332-82ED-803E55FB63B4}" destId="{D5D1D377-EA6C-4DAA-A5B0-4683C8B0E9F9}" srcOrd="0" destOrd="0" presId="urn:microsoft.com/office/officeart/2005/8/layout/orgChart1"/>
    <dgm:cxn modelId="{C06AB146-EE5F-4786-B860-056918A1317B}" type="presParOf" srcId="{D5D1D377-EA6C-4DAA-A5B0-4683C8B0E9F9}" destId="{F62A8E0F-E28F-447E-AB02-242AA5F87214}" srcOrd="0" destOrd="0" presId="urn:microsoft.com/office/officeart/2005/8/layout/orgChart1"/>
    <dgm:cxn modelId="{4048FA8D-3E21-4A3C-9960-FEF26E4DBD35}" type="presParOf" srcId="{F62A8E0F-E28F-447E-AB02-242AA5F87214}" destId="{F0E825D8-B201-4F89-81E8-3461037358AC}" srcOrd="0" destOrd="0" presId="urn:microsoft.com/office/officeart/2005/8/layout/orgChart1"/>
    <dgm:cxn modelId="{80F38315-6B87-4331-B30D-C30688E72925}" type="presParOf" srcId="{F62A8E0F-E28F-447E-AB02-242AA5F87214}" destId="{582E3740-5324-4D38-AE6E-5221C1593425}" srcOrd="1" destOrd="0" presId="urn:microsoft.com/office/officeart/2005/8/layout/orgChart1"/>
    <dgm:cxn modelId="{3247CC85-63F2-4209-A32B-84182B0E9C61}" type="presParOf" srcId="{D5D1D377-EA6C-4DAA-A5B0-4683C8B0E9F9}" destId="{BBAB1BEE-8BAE-48E6-8B76-90ED0A0636A6}" srcOrd="1" destOrd="0" presId="urn:microsoft.com/office/officeart/2005/8/layout/orgChart1"/>
    <dgm:cxn modelId="{43A36468-3B89-428E-BA19-5CC8A1414403}" type="presParOf" srcId="{BBAB1BEE-8BAE-48E6-8B76-90ED0A0636A6}" destId="{F7C5D4C8-D639-4E9C-98FC-AF04B3212E2F}" srcOrd="0" destOrd="0" presId="urn:microsoft.com/office/officeart/2005/8/layout/orgChart1"/>
    <dgm:cxn modelId="{95EA4D28-4BFC-4C29-8054-4B065174979D}" type="presParOf" srcId="{BBAB1BEE-8BAE-48E6-8B76-90ED0A0636A6}" destId="{77504EE2-E4A0-4A97-AA8F-706A7D66ECD5}" srcOrd="1" destOrd="0" presId="urn:microsoft.com/office/officeart/2005/8/layout/orgChart1"/>
    <dgm:cxn modelId="{1DC9A2ED-967A-4CA1-B6D4-CC97DD8F9A01}" type="presParOf" srcId="{77504EE2-E4A0-4A97-AA8F-706A7D66ECD5}" destId="{D1D70168-BB47-4CE6-8F24-AF102EC925BA}" srcOrd="0" destOrd="0" presId="urn:microsoft.com/office/officeart/2005/8/layout/orgChart1"/>
    <dgm:cxn modelId="{025EF29E-D067-45AC-9995-1F5FA4F01993}" type="presParOf" srcId="{D1D70168-BB47-4CE6-8F24-AF102EC925BA}" destId="{BB2500BF-F9FF-41D3-93C0-E37945ECA7A6}" srcOrd="0" destOrd="0" presId="urn:microsoft.com/office/officeart/2005/8/layout/orgChart1"/>
    <dgm:cxn modelId="{67AD8525-4F27-4877-9D71-8C04D5262B14}" type="presParOf" srcId="{D1D70168-BB47-4CE6-8F24-AF102EC925BA}" destId="{047B7284-42A9-4A84-B8B1-FE27089DC945}" srcOrd="1" destOrd="0" presId="urn:microsoft.com/office/officeart/2005/8/layout/orgChart1"/>
    <dgm:cxn modelId="{F37F14EA-959A-43E9-BDAF-09E4209C9F71}" type="presParOf" srcId="{77504EE2-E4A0-4A97-AA8F-706A7D66ECD5}" destId="{90CEB60C-3B24-4E05-BE0B-4A4F3113B8CB}" srcOrd="1" destOrd="0" presId="urn:microsoft.com/office/officeart/2005/8/layout/orgChart1"/>
    <dgm:cxn modelId="{DEB16BE5-CAC7-42DF-AC36-4F002F9021D1}" type="presParOf" srcId="{90CEB60C-3B24-4E05-BE0B-4A4F3113B8CB}" destId="{FC2FEE35-50DE-4404-9D38-AC09A7F9A7BF}" srcOrd="0" destOrd="0" presId="urn:microsoft.com/office/officeart/2005/8/layout/orgChart1"/>
    <dgm:cxn modelId="{525F64C7-687C-464B-9459-50E86E87F600}" type="presParOf" srcId="{90CEB60C-3B24-4E05-BE0B-4A4F3113B8CB}" destId="{6D95F717-B995-46D4-B48C-1288306D59F3}" srcOrd="1" destOrd="0" presId="urn:microsoft.com/office/officeart/2005/8/layout/orgChart1"/>
    <dgm:cxn modelId="{7E856C95-4096-468F-8E54-A8706F58C97A}" type="presParOf" srcId="{6D95F717-B995-46D4-B48C-1288306D59F3}" destId="{8138A87C-7643-49ED-B8B9-846617745517}" srcOrd="0" destOrd="0" presId="urn:microsoft.com/office/officeart/2005/8/layout/orgChart1"/>
    <dgm:cxn modelId="{466A7C9B-16D9-4E9C-8FA6-9DCAFDC3371A}" type="presParOf" srcId="{8138A87C-7643-49ED-B8B9-846617745517}" destId="{97813D74-F61B-4B2D-BA93-AC0390370533}" srcOrd="0" destOrd="0" presId="urn:microsoft.com/office/officeart/2005/8/layout/orgChart1"/>
    <dgm:cxn modelId="{11372FAE-575C-4F99-A7E3-CCAC67BC486C}" type="presParOf" srcId="{8138A87C-7643-49ED-B8B9-846617745517}" destId="{774E403C-2929-4EB2-8286-708209F9364C}" srcOrd="1" destOrd="0" presId="urn:microsoft.com/office/officeart/2005/8/layout/orgChart1"/>
    <dgm:cxn modelId="{F791185E-E121-4D83-8766-965407B11183}" type="presParOf" srcId="{6D95F717-B995-46D4-B48C-1288306D59F3}" destId="{8292A370-FCE7-4C97-9691-2EF69581D952}" srcOrd="1" destOrd="0" presId="urn:microsoft.com/office/officeart/2005/8/layout/orgChart1"/>
    <dgm:cxn modelId="{9EEA31F8-F616-4490-ACF3-37D178904442}" type="presParOf" srcId="{6D95F717-B995-46D4-B48C-1288306D59F3}" destId="{0F67316D-4BC0-4CEE-83AB-EE0FB8AADD10}" srcOrd="2" destOrd="0" presId="urn:microsoft.com/office/officeart/2005/8/layout/orgChart1"/>
    <dgm:cxn modelId="{78C22FE2-425B-4634-9BB0-13870ACD9D82}" type="presParOf" srcId="{90CEB60C-3B24-4E05-BE0B-4A4F3113B8CB}" destId="{EBCFD7B7-DD2A-4FC3-BA2F-80467C541133}" srcOrd="2" destOrd="0" presId="urn:microsoft.com/office/officeart/2005/8/layout/orgChart1"/>
    <dgm:cxn modelId="{E4D93C05-314B-464E-A046-37D99B1B9A52}" type="presParOf" srcId="{90CEB60C-3B24-4E05-BE0B-4A4F3113B8CB}" destId="{F3E1DAD5-9F77-4CAC-BD56-55E2910CD496}" srcOrd="3" destOrd="0" presId="urn:microsoft.com/office/officeart/2005/8/layout/orgChart1"/>
    <dgm:cxn modelId="{CDC0E102-493A-4775-8A19-8DEF4F2F0932}" type="presParOf" srcId="{F3E1DAD5-9F77-4CAC-BD56-55E2910CD496}" destId="{E0282146-D219-4A99-9175-D7B4F466AEEB}" srcOrd="0" destOrd="0" presId="urn:microsoft.com/office/officeart/2005/8/layout/orgChart1"/>
    <dgm:cxn modelId="{F9391E77-817A-4C19-B74A-786E169B8806}" type="presParOf" srcId="{E0282146-D219-4A99-9175-D7B4F466AEEB}" destId="{CB2EC6E7-E231-4127-BEB8-8CD17C6E4B51}" srcOrd="0" destOrd="0" presId="urn:microsoft.com/office/officeart/2005/8/layout/orgChart1"/>
    <dgm:cxn modelId="{02C2A221-FDC9-4155-A90C-840AABD43847}" type="presParOf" srcId="{E0282146-D219-4A99-9175-D7B4F466AEEB}" destId="{74F6ABAE-D8D5-4AEF-8AC2-CC3CDF2D6F75}" srcOrd="1" destOrd="0" presId="urn:microsoft.com/office/officeart/2005/8/layout/orgChart1"/>
    <dgm:cxn modelId="{F58C1D6B-9A18-4E20-9C20-5CBB77FAAA49}" type="presParOf" srcId="{F3E1DAD5-9F77-4CAC-BD56-55E2910CD496}" destId="{77B9F7D7-A0A4-4E55-A370-26731FD111F7}" srcOrd="1" destOrd="0" presId="urn:microsoft.com/office/officeart/2005/8/layout/orgChart1"/>
    <dgm:cxn modelId="{337EDEAE-395C-4A51-B6A8-50F9663930D9}" type="presParOf" srcId="{F3E1DAD5-9F77-4CAC-BD56-55E2910CD496}" destId="{EFA1767F-D014-42A7-AE60-63210C1DA947}" srcOrd="2" destOrd="0" presId="urn:microsoft.com/office/officeart/2005/8/layout/orgChart1"/>
    <dgm:cxn modelId="{A008625D-E8F0-42DE-8A6B-81FAD48A4DFD}" type="presParOf" srcId="{90CEB60C-3B24-4E05-BE0B-4A4F3113B8CB}" destId="{AF13A602-AFAE-4A81-A0E4-8069DE4F2AC7}" srcOrd="4" destOrd="0" presId="urn:microsoft.com/office/officeart/2005/8/layout/orgChart1"/>
    <dgm:cxn modelId="{461CF532-73D4-461C-A9C7-326DD9034537}" type="presParOf" srcId="{90CEB60C-3B24-4E05-BE0B-4A4F3113B8CB}" destId="{727CD808-59CD-405F-9C38-E8514375DEA9}" srcOrd="5" destOrd="0" presId="urn:microsoft.com/office/officeart/2005/8/layout/orgChart1"/>
    <dgm:cxn modelId="{CD852593-9C9D-434B-A16A-292EA7C2FFDD}" type="presParOf" srcId="{727CD808-59CD-405F-9C38-E8514375DEA9}" destId="{305550A6-F6D2-4716-B360-968CEA4E1DF6}" srcOrd="0" destOrd="0" presId="urn:microsoft.com/office/officeart/2005/8/layout/orgChart1"/>
    <dgm:cxn modelId="{EB7614B4-7104-45A3-A0CF-A967330CEB2F}" type="presParOf" srcId="{305550A6-F6D2-4716-B360-968CEA4E1DF6}" destId="{84439E97-529E-47DD-AC24-C4B648B9CBAE}" srcOrd="0" destOrd="0" presId="urn:microsoft.com/office/officeart/2005/8/layout/orgChart1"/>
    <dgm:cxn modelId="{942F9B0C-4AC3-4E9A-9996-DC9035C63402}" type="presParOf" srcId="{305550A6-F6D2-4716-B360-968CEA4E1DF6}" destId="{FEC386D2-54EF-49B2-905E-D7EF35AAFB75}" srcOrd="1" destOrd="0" presId="urn:microsoft.com/office/officeart/2005/8/layout/orgChart1"/>
    <dgm:cxn modelId="{A0B8176D-1A6C-4CAD-88A7-0AB9DFC9EFDB}" type="presParOf" srcId="{727CD808-59CD-405F-9C38-E8514375DEA9}" destId="{1A2FB67C-2A4D-41FC-AA59-122BA85B9B9A}" srcOrd="1" destOrd="0" presId="urn:microsoft.com/office/officeart/2005/8/layout/orgChart1"/>
    <dgm:cxn modelId="{C3B1E778-D444-4BE7-A29A-77CCD2604A9D}" type="presParOf" srcId="{727CD808-59CD-405F-9C38-E8514375DEA9}" destId="{74AC0198-90D2-4B26-A890-FF44EC5AB295}" srcOrd="2" destOrd="0" presId="urn:microsoft.com/office/officeart/2005/8/layout/orgChart1"/>
    <dgm:cxn modelId="{87D440AC-F820-4E4D-9166-972B1B069B0F}" type="presParOf" srcId="{77504EE2-E4A0-4A97-AA8F-706A7D66ECD5}" destId="{8DBA51A4-BA04-4CC4-8A56-B932EFDCAFEA}" srcOrd="2" destOrd="0" presId="urn:microsoft.com/office/officeart/2005/8/layout/orgChart1"/>
    <dgm:cxn modelId="{932A9C9D-3241-414D-9DFE-2B4DC3169D6A}" type="presParOf" srcId="{BBAB1BEE-8BAE-48E6-8B76-90ED0A0636A6}" destId="{D1ADA870-7547-4876-BDA1-54E7227A5830}" srcOrd="2" destOrd="0" presId="urn:microsoft.com/office/officeart/2005/8/layout/orgChart1"/>
    <dgm:cxn modelId="{4C53F047-7AC0-4B31-A5F6-52882C68B532}" type="presParOf" srcId="{BBAB1BEE-8BAE-48E6-8B76-90ED0A0636A6}" destId="{0E786625-3350-46B2-B580-91D3AAACD79D}" srcOrd="3" destOrd="0" presId="urn:microsoft.com/office/officeart/2005/8/layout/orgChart1"/>
    <dgm:cxn modelId="{A0FFF9E5-4F44-4385-9C2D-638B6F979514}" type="presParOf" srcId="{0E786625-3350-46B2-B580-91D3AAACD79D}" destId="{9D96D93D-67AC-4465-9A3F-AC49FE76A4E9}" srcOrd="0" destOrd="0" presId="urn:microsoft.com/office/officeart/2005/8/layout/orgChart1"/>
    <dgm:cxn modelId="{9E170894-F887-410A-87BC-AB00DE94C645}" type="presParOf" srcId="{9D96D93D-67AC-4465-9A3F-AC49FE76A4E9}" destId="{DB83D2C8-6103-4F7E-AD8A-80A22B73EF43}" srcOrd="0" destOrd="0" presId="urn:microsoft.com/office/officeart/2005/8/layout/orgChart1"/>
    <dgm:cxn modelId="{EAC3B6C9-2EC5-4A47-812F-F3E8A31B7528}" type="presParOf" srcId="{9D96D93D-67AC-4465-9A3F-AC49FE76A4E9}" destId="{99E4CD03-2F07-46FF-8641-6FF96E6D3971}" srcOrd="1" destOrd="0" presId="urn:microsoft.com/office/officeart/2005/8/layout/orgChart1"/>
    <dgm:cxn modelId="{63B9483A-967B-416F-B66A-B8E9EED74215}" type="presParOf" srcId="{0E786625-3350-46B2-B580-91D3AAACD79D}" destId="{56C9D07A-5E50-4CD6-9173-56F1A54344DB}" srcOrd="1" destOrd="0" presId="urn:microsoft.com/office/officeart/2005/8/layout/orgChart1"/>
    <dgm:cxn modelId="{4F249030-EB9A-4091-800D-BB43AAC5AFCA}" type="presParOf" srcId="{56C9D07A-5E50-4CD6-9173-56F1A54344DB}" destId="{DDA11DE7-E1BE-418A-9DC5-B0FEB39B7B9C}" srcOrd="0" destOrd="0" presId="urn:microsoft.com/office/officeart/2005/8/layout/orgChart1"/>
    <dgm:cxn modelId="{FD99E3EC-9C3C-4EAF-887D-F83FB9DCB4EF}" type="presParOf" srcId="{56C9D07A-5E50-4CD6-9173-56F1A54344DB}" destId="{97DB6E44-7507-427E-B9B0-333C969E636E}" srcOrd="1" destOrd="0" presId="urn:microsoft.com/office/officeart/2005/8/layout/orgChart1"/>
    <dgm:cxn modelId="{76A7C5A1-6F20-4533-898A-F6CB4108E1C0}" type="presParOf" srcId="{97DB6E44-7507-427E-B9B0-333C969E636E}" destId="{768D43E7-4285-48FC-BA4C-5499AA63E6AD}" srcOrd="0" destOrd="0" presId="urn:microsoft.com/office/officeart/2005/8/layout/orgChart1"/>
    <dgm:cxn modelId="{1E58A5EB-E7B5-4864-B1D9-8706B4A7C565}" type="presParOf" srcId="{768D43E7-4285-48FC-BA4C-5499AA63E6AD}" destId="{C8D9726F-7B52-4B13-9626-AC8F7FA3E383}" srcOrd="0" destOrd="0" presId="urn:microsoft.com/office/officeart/2005/8/layout/orgChart1"/>
    <dgm:cxn modelId="{A02F791A-21CC-4387-9A8B-DD977611857F}" type="presParOf" srcId="{768D43E7-4285-48FC-BA4C-5499AA63E6AD}" destId="{6EC7777F-E86B-4CA3-B3F2-52E98287A44F}" srcOrd="1" destOrd="0" presId="urn:microsoft.com/office/officeart/2005/8/layout/orgChart1"/>
    <dgm:cxn modelId="{965A4B6D-7019-44EF-A0C0-11D6EDD86B6A}" type="presParOf" srcId="{97DB6E44-7507-427E-B9B0-333C969E636E}" destId="{1C04B531-6126-4AB3-B61A-D22E38F39E2F}" srcOrd="1" destOrd="0" presId="urn:microsoft.com/office/officeart/2005/8/layout/orgChart1"/>
    <dgm:cxn modelId="{F7BBF57B-79FB-47F0-8C31-6785DB928CF5}" type="presParOf" srcId="{97DB6E44-7507-427E-B9B0-333C969E636E}" destId="{04D4FAD1-F16B-4577-880B-338DDFB41C8B}" srcOrd="2" destOrd="0" presId="urn:microsoft.com/office/officeart/2005/8/layout/orgChart1"/>
    <dgm:cxn modelId="{0F3D7B8F-D7F3-45EC-9517-F72EB0CD88F0}" type="presParOf" srcId="{56C9D07A-5E50-4CD6-9173-56F1A54344DB}" destId="{1F76495F-ADDF-4510-A0FD-A0D571885FA6}" srcOrd="2" destOrd="0" presId="urn:microsoft.com/office/officeart/2005/8/layout/orgChart1"/>
    <dgm:cxn modelId="{F9B3D184-9A23-4C89-8EE4-A7F66B3A6839}" type="presParOf" srcId="{56C9D07A-5E50-4CD6-9173-56F1A54344DB}" destId="{04713E31-8B83-4E4B-BB83-B799892215A1}" srcOrd="3" destOrd="0" presId="urn:microsoft.com/office/officeart/2005/8/layout/orgChart1"/>
    <dgm:cxn modelId="{0833D482-99FD-4DB5-BF71-E29C7C1E7266}" type="presParOf" srcId="{04713E31-8B83-4E4B-BB83-B799892215A1}" destId="{405E0A45-6CBC-4AC5-8A82-1AFEAAC96B39}" srcOrd="0" destOrd="0" presId="urn:microsoft.com/office/officeart/2005/8/layout/orgChart1"/>
    <dgm:cxn modelId="{89494AAC-43CA-4903-9D23-BA869FBD4DFA}" type="presParOf" srcId="{405E0A45-6CBC-4AC5-8A82-1AFEAAC96B39}" destId="{078421D7-E82A-4883-BA26-35508A20EFC5}" srcOrd="0" destOrd="0" presId="urn:microsoft.com/office/officeart/2005/8/layout/orgChart1"/>
    <dgm:cxn modelId="{B16A7799-08A4-482B-8AD4-7F8521A0BF53}" type="presParOf" srcId="{405E0A45-6CBC-4AC5-8A82-1AFEAAC96B39}" destId="{2783B97C-F0D1-4B9F-AAB4-207816F14C95}" srcOrd="1" destOrd="0" presId="urn:microsoft.com/office/officeart/2005/8/layout/orgChart1"/>
    <dgm:cxn modelId="{8562AAB7-C682-4360-84C1-FA218085F6A4}" type="presParOf" srcId="{04713E31-8B83-4E4B-BB83-B799892215A1}" destId="{F0A558CB-B1F6-46E0-8122-8A271B5DCE70}" srcOrd="1" destOrd="0" presId="urn:microsoft.com/office/officeart/2005/8/layout/orgChart1"/>
    <dgm:cxn modelId="{EE0B76DE-D862-4DDA-9241-612710D752E3}" type="presParOf" srcId="{04713E31-8B83-4E4B-BB83-B799892215A1}" destId="{7BB8F10D-3E5F-4C3F-8B97-1F11066583B0}" srcOrd="2" destOrd="0" presId="urn:microsoft.com/office/officeart/2005/8/layout/orgChart1"/>
    <dgm:cxn modelId="{2628D70F-080C-41A7-9A87-ED51B3DB971A}" type="presParOf" srcId="{56C9D07A-5E50-4CD6-9173-56F1A54344DB}" destId="{817E2B56-BBED-495F-9D85-0AC475EBE900}" srcOrd="4" destOrd="0" presId="urn:microsoft.com/office/officeart/2005/8/layout/orgChart1"/>
    <dgm:cxn modelId="{3AB6D076-EDB7-446A-A69E-829B920EB382}" type="presParOf" srcId="{56C9D07A-5E50-4CD6-9173-56F1A54344DB}" destId="{9189294D-0733-479B-9BB4-D3BCD51AAE66}" srcOrd="5" destOrd="0" presId="urn:microsoft.com/office/officeart/2005/8/layout/orgChart1"/>
    <dgm:cxn modelId="{04EA9D35-CEA8-4524-8D0B-ECA9A648F4EE}" type="presParOf" srcId="{9189294D-0733-479B-9BB4-D3BCD51AAE66}" destId="{ED42B3DC-3EDD-43B2-91E9-36AA0F737D72}" srcOrd="0" destOrd="0" presId="urn:microsoft.com/office/officeart/2005/8/layout/orgChart1"/>
    <dgm:cxn modelId="{BCBE30A9-5E68-4B80-A3A5-4EE758E30907}" type="presParOf" srcId="{ED42B3DC-3EDD-43B2-91E9-36AA0F737D72}" destId="{9E6C4050-A985-4F88-A44C-6A6B0124A3C9}" srcOrd="0" destOrd="0" presId="urn:microsoft.com/office/officeart/2005/8/layout/orgChart1"/>
    <dgm:cxn modelId="{B6D3AF17-1BD4-4556-82BA-A1DD12D9BD25}" type="presParOf" srcId="{ED42B3DC-3EDD-43B2-91E9-36AA0F737D72}" destId="{30292668-A9F4-41C1-B84E-706C9F29B62B}" srcOrd="1" destOrd="0" presId="urn:microsoft.com/office/officeart/2005/8/layout/orgChart1"/>
    <dgm:cxn modelId="{A37FB4E9-A247-4494-BA70-69830CF5235C}" type="presParOf" srcId="{9189294D-0733-479B-9BB4-D3BCD51AAE66}" destId="{A6D017CA-23D6-412C-9FBA-FB0B5A674CF5}" srcOrd="1" destOrd="0" presId="urn:microsoft.com/office/officeart/2005/8/layout/orgChart1"/>
    <dgm:cxn modelId="{C0513A4C-2393-4A0E-A75F-B0D57A73A722}" type="presParOf" srcId="{9189294D-0733-479B-9BB4-D3BCD51AAE66}" destId="{BEDF085C-A426-425C-A4E0-469B48096D12}" srcOrd="2" destOrd="0" presId="urn:microsoft.com/office/officeart/2005/8/layout/orgChart1"/>
    <dgm:cxn modelId="{CEAA7357-3CD1-42D9-A8B4-E0092E97C9C8}" type="presParOf" srcId="{0E786625-3350-46B2-B580-91D3AAACD79D}" destId="{D4D91F8D-7722-475F-AD69-D24EB276A48A}" srcOrd="2" destOrd="0" presId="urn:microsoft.com/office/officeart/2005/8/layout/orgChart1"/>
    <dgm:cxn modelId="{BEB8FE65-8468-4E49-B9A7-56C2BA398D45}" type="presParOf" srcId="{BBAB1BEE-8BAE-48E6-8B76-90ED0A0636A6}" destId="{28575EAC-C3FF-43FD-AAC2-2EEF647BF868}" srcOrd="4" destOrd="0" presId="urn:microsoft.com/office/officeart/2005/8/layout/orgChart1"/>
    <dgm:cxn modelId="{DB8E8617-0215-4EB7-981E-9CCF9700DFCC}" type="presParOf" srcId="{BBAB1BEE-8BAE-48E6-8B76-90ED0A0636A6}" destId="{1C887D2A-C842-4667-9FDB-6E0FAAB83FA5}" srcOrd="5" destOrd="0" presId="urn:microsoft.com/office/officeart/2005/8/layout/orgChart1"/>
    <dgm:cxn modelId="{A7A8A2BE-A60C-46CF-84EF-3DECECA3E16A}" type="presParOf" srcId="{1C887D2A-C842-4667-9FDB-6E0FAAB83FA5}" destId="{DE4960E5-069C-4637-90AC-6B31F1AB8C19}" srcOrd="0" destOrd="0" presId="urn:microsoft.com/office/officeart/2005/8/layout/orgChart1"/>
    <dgm:cxn modelId="{648018AE-D5C8-4765-81BB-1D1023EEA5E9}" type="presParOf" srcId="{DE4960E5-069C-4637-90AC-6B31F1AB8C19}" destId="{4EA86FC6-A645-4F2D-B8C7-5992506644B7}" srcOrd="0" destOrd="0" presId="urn:microsoft.com/office/officeart/2005/8/layout/orgChart1"/>
    <dgm:cxn modelId="{5725F83A-169B-4CDC-8DB9-25C5C8889865}" type="presParOf" srcId="{DE4960E5-069C-4637-90AC-6B31F1AB8C19}" destId="{2646E28D-CB00-44D0-BB9F-82599BA74A15}" srcOrd="1" destOrd="0" presId="urn:microsoft.com/office/officeart/2005/8/layout/orgChart1"/>
    <dgm:cxn modelId="{88A58FCD-B65E-4F05-8ECC-BF0FD5D5B164}" type="presParOf" srcId="{1C887D2A-C842-4667-9FDB-6E0FAAB83FA5}" destId="{2251B9DB-C15C-4475-973C-E036918DD9FD}" srcOrd="1" destOrd="0" presId="urn:microsoft.com/office/officeart/2005/8/layout/orgChart1"/>
    <dgm:cxn modelId="{0ADA16AE-FC41-4541-87CF-8A451244EFF2}" type="presParOf" srcId="{2251B9DB-C15C-4475-973C-E036918DD9FD}" destId="{CAB3A13E-8B57-4609-ABA9-AA53D1FB1A06}" srcOrd="0" destOrd="0" presId="urn:microsoft.com/office/officeart/2005/8/layout/orgChart1"/>
    <dgm:cxn modelId="{B42493B5-787B-406A-81C4-CCAC7E0E54DF}" type="presParOf" srcId="{2251B9DB-C15C-4475-973C-E036918DD9FD}" destId="{3063B64E-0595-41E0-9080-D428367E2590}" srcOrd="1" destOrd="0" presId="urn:microsoft.com/office/officeart/2005/8/layout/orgChart1"/>
    <dgm:cxn modelId="{1C50098A-340C-4034-AC33-51A926EFEE74}" type="presParOf" srcId="{3063B64E-0595-41E0-9080-D428367E2590}" destId="{2C17731B-75B2-48B8-8B04-D7909DCFC8F0}" srcOrd="0" destOrd="0" presId="urn:microsoft.com/office/officeart/2005/8/layout/orgChart1"/>
    <dgm:cxn modelId="{BF2FB20D-4A54-4C12-8C63-6B3EDE4DF949}" type="presParOf" srcId="{2C17731B-75B2-48B8-8B04-D7909DCFC8F0}" destId="{16E3F3EF-ECE6-42B2-830A-EE92D8EB49E5}" srcOrd="0" destOrd="0" presId="urn:microsoft.com/office/officeart/2005/8/layout/orgChart1"/>
    <dgm:cxn modelId="{835C0B3D-64E9-48C5-9E0D-0B8329BC5AFC}" type="presParOf" srcId="{2C17731B-75B2-48B8-8B04-D7909DCFC8F0}" destId="{B4A93456-7D68-4B91-AEA0-B6BBDDB90D5C}" srcOrd="1" destOrd="0" presId="urn:microsoft.com/office/officeart/2005/8/layout/orgChart1"/>
    <dgm:cxn modelId="{3A5E48A6-C410-41AD-B862-EBFE819CEE93}" type="presParOf" srcId="{3063B64E-0595-41E0-9080-D428367E2590}" destId="{653A5C65-FF78-4A57-A087-33D52787F4FF}" srcOrd="1" destOrd="0" presId="urn:microsoft.com/office/officeart/2005/8/layout/orgChart1"/>
    <dgm:cxn modelId="{C18D4B5B-2529-43CB-8809-15AE5727B97B}" type="presParOf" srcId="{3063B64E-0595-41E0-9080-D428367E2590}" destId="{F4A0CA87-7662-4C17-808A-983767E5F029}" srcOrd="2" destOrd="0" presId="urn:microsoft.com/office/officeart/2005/8/layout/orgChart1"/>
    <dgm:cxn modelId="{EB905B34-F500-419F-BCDC-3B90A62CFA74}" type="presParOf" srcId="{2251B9DB-C15C-4475-973C-E036918DD9FD}" destId="{CB75B256-D21C-4138-A5FA-A48B27CC6F56}" srcOrd="2" destOrd="0" presId="urn:microsoft.com/office/officeart/2005/8/layout/orgChart1"/>
    <dgm:cxn modelId="{DCFF8797-70D1-4A64-B552-36539FFCD865}" type="presParOf" srcId="{2251B9DB-C15C-4475-973C-E036918DD9FD}" destId="{5877EFFF-4A20-49B2-A269-BF83546306FA}" srcOrd="3" destOrd="0" presId="urn:microsoft.com/office/officeart/2005/8/layout/orgChart1"/>
    <dgm:cxn modelId="{FEFC40DA-F76F-416E-8F12-4773CBF3587B}" type="presParOf" srcId="{5877EFFF-4A20-49B2-A269-BF83546306FA}" destId="{766074F0-9C08-408C-A3C2-00B197160D73}" srcOrd="0" destOrd="0" presId="urn:microsoft.com/office/officeart/2005/8/layout/orgChart1"/>
    <dgm:cxn modelId="{7D852629-0D93-40D5-B2CE-F1DE7E8ADF37}" type="presParOf" srcId="{766074F0-9C08-408C-A3C2-00B197160D73}" destId="{F0D31F6F-E18C-46A4-8DBA-8489D6EB0374}" srcOrd="0" destOrd="0" presId="urn:microsoft.com/office/officeart/2005/8/layout/orgChart1"/>
    <dgm:cxn modelId="{2B531A0D-9E8E-49CE-B504-F0FBF4D8B065}" type="presParOf" srcId="{766074F0-9C08-408C-A3C2-00B197160D73}" destId="{12FA58DF-C153-4A34-8C0E-D0B23E98E3EF}" srcOrd="1" destOrd="0" presId="urn:microsoft.com/office/officeart/2005/8/layout/orgChart1"/>
    <dgm:cxn modelId="{B212F1A6-D343-41A0-BED8-B215FCFF7721}" type="presParOf" srcId="{5877EFFF-4A20-49B2-A269-BF83546306FA}" destId="{671B787C-187A-4757-9C2D-D367FE18CBE0}" srcOrd="1" destOrd="0" presId="urn:microsoft.com/office/officeart/2005/8/layout/orgChart1"/>
    <dgm:cxn modelId="{E9899897-31E4-46EF-80D9-20CCB10F607E}" type="presParOf" srcId="{5877EFFF-4A20-49B2-A269-BF83546306FA}" destId="{D330D77B-6051-4F67-BC56-885AF0007C3C}" srcOrd="2" destOrd="0" presId="urn:microsoft.com/office/officeart/2005/8/layout/orgChart1"/>
    <dgm:cxn modelId="{9F651203-CAE5-40D7-89E5-EF88610D2857}" type="presParOf" srcId="{2251B9DB-C15C-4475-973C-E036918DD9FD}" destId="{2631C390-9947-4FBA-BD25-687925D3764A}" srcOrd="4" destOrd="0" presId="urn:microsoft.com/office/officeart/2005/8/layout/orgChart1"/>
    <dgm:cxn modelId="{A4CBAC8D-9963-438A-898B-25EA549D7E43}" type="presParOf" srcId="{2251B9DB-C15C-4475-973C-E036918DD9FD}" destId="{70F89723-917F-4448-9D13-74A5AC6CC560}" srcOrd="5" destOrd="0" presId="urn:microsoft.com/office/officeart/2005/8/layout/orgChart1"/>
    <dgm:cxn modelId="{78F17332-363F-4891-9986-6D1FBC8FAC95}" type="presParOf" srcId="{70F89723-917F-4448-9D13-74A5AC6CC560}" destId="{AA769AC3-E3E3-4CE5-9389-7D321C78323F}" srcOrd="0" destOrd="0" presId="urn:microsoft.com/office/officeart/2005/8/layout/orgChart1"/>
    <dgm:cxn modelId="{E6F36DDD-ED14-4D43-B87D-237A491947B2}" type="presParOf" srcId="{AA769AC3-E3E3-4CE5-9389-7D321C78323F}" destId="{4985A02F-6DB8-4006-BF69-229642C5757A}" srcOrd="0" destOrd="0" presId="urn:microsoft.com/office/officeart/2005/8/layout/orgChart1"/>
    <dgm:cxn modelId="{EB055DBB-93FF-40FF-A097-FBB87AC7B9E1}" type="presParOf" srcId="{AA769AC3-E3E3-4CE5-9389-7D321C78323F}" destId="{A4A51F15-2209-4EB0-8261-7D2BB53ACAF5}" srcOrd="1" destOrd="0" presId="urn:microsoft.com/office/officeart/2005/8/layout/orgChart1"/>
    <dgm:cxn modelId="{507BCCDA-FF42-4DD4-9DA9-5C47C5DC23A5}" type="presParOf" srcId="{70F89723-917F-4448-9D13-74A5AC6CC560}" destId="{75612F18-1F4D-4C7A-9996-23A83C783C7C}" srcOrd="1" destOrd="0" presId="urn:microsoft.com/office/officeart/2005/8/layout/orgChart1"/>
    <dgm:cxn modelId="{5964459E-3C34-4EF5-9266-D88693121FE5}" type="presParOf" srcId="{70F89723-917F-4448-9D13-74A5AC6CC560}" destId="{D9997ECA-7D04-4C39-A2FB-0C2901AB1C12}" srcOrd="2" destOrd="0" presId="urn:microsoft.com/office/officeart/2005/8/layout/orgChart1"/>
    <dgm:cxn modelId="{093554EE-DC26-4828-A685-2F037D37F7C2}" type="presParOf" srcId="{1C887D2A-C842-4667-9FDB-6E0FAAB83FA5}" destId="{C9514301-1D22-490F-8084-8CC3F176F785}" srcOrd="2" destOrd="0" presId="urn:microsoft.com/office/officeart/2005/8/layout/orgChart1"/>
    <dgm:cxn modelId="{6EB3FFD3-ABC4-4CC0-BBEC-BFE1AFB8B58A}" type="presParOf" srcId="{BBAB1BEE-8BAE-48E6-8B76-90ED0A0636A6}" destId="{DEB5B298-D286-4CEE-B0FF-AF16430BE5AF}" srcOrd="6" destOrd="0" presId="urn:microsoft.com/office/officeart/2005/8/layout/orgChart1"/>
    <dgm:cxn modelId="{86F4DC44-4B8C-426B-B6D2-2807F8F21F9E}" type="presParOf" srcId="{BBAB1BEE-8BAE-48E6-8B76-90ED0A0636A6}" destId="{D627521F-9E5A-422A-AD27-150C23E26349}" srcOrd="7" destOrd="0" presId="urn:microsoft.com/office/officeart/2005/8/layout/orgChart1"/>
    <dgm:cxn modelId="{1E6518AD-28D1-4812-AD3E-6F1A9A1C073A}" type="presParOf" srcId="{D627521F-9E5A-422A-AD27-150C23E26349}" destId="{003DA239-9C81-45C2-AAE3-77ED8F8B088C}" srcOrd="0" destOrd="0" presId="urn:microsoft.com/office/officeart/2005/8/layout/orgChart1"/>
    <dgm:cxn modelId="{0C945281-7485-4472-BB3D-FBEF2BAEDF26}" type="presParOf" srcId="{003DA239-9C81-45C2-AAE3-77ED8F8B088C}" destId="{9CA2B07E-5A82-4FE0-A83E-51EB7279096B}" srcOrd="0" destOrd="0" presId="urn:microsoft.com/office/officeart/2005/8/layout/orgChart1"/>
    <dgm:cxn modelId="{513ADFDE-FE01-45CB-A1B8-0B77A4C4AEDD}" type="presParOf" srcId="{003DA239-9C81-45C2-AAE3-77ED8F8B088C}" destId="{6BE2019C-4CED-4CBB-BDDA-9E0CB0D5BD33}" srcOrd="1" destOrd="0" presId="urn:microsoft.com/office/officeart/2005/8/layout/orgChart1"/>
    <dgm:cxn modelId="{6AD993F7-3D51-435F-9621-D4E1F01D54E3}" type="presParOf" srcId="{D627521F-9E5A-422A-AD27-150C23E26349}" destId="{28C50FE4-CC9C-4679-965F-72AA50C56F66}" srcOrd="1" destOrd="0" presId="urn:microsoft.com/office/officeart/2005/8/layout/orgChart1"/>
    <dgm:cxn modelId="{3CCE0E9C-F02E-49A0-8000-7C7BD565C166}" type="presParOf" srcId="{28C50FE4-CC9C-4679-965F-72AA50C56F66}" destId="{5A9EB202-2702-40E4-A8B6-F74110BA5464}" srcOrd="0" destOrd="0" presId="urn:microsoft.com/office/officeart/2005/8/layout/orgChart1"/>
    <dgm:cxn modelId="{708CF960-B5C6-45A3-996B-9B9DCA76F5FA}" type="presParOf" srcId="{28C50FE4-CC9C-4679-965F-72AA50C56F66}" destId="{42095B2F-DB17-4C7D-B170-2EAF7746DFEB}" srcOrd="1" destOrd="0" presId="urn:microsoft.com/office/officeart/2005/8/layout/orgChart1"/>
    <dgm:cxn modelId="{C7DDC170-0643-43AF-95FE-4F2F63B60B64}" type="presParOf" srcId="{42095B2F-DB17-4C7D-B170-2EAF7746DFEB}" destId="{1F33FA6E-970C-4071-B457-6C0DA314E549}" srcOrd="0" destOrd="0" presId="urn:microsoft.com/office/officeart/2005/8/layout/orgChart1"/>
    <dgm:cxn modelId="{7011CC78-B24F-4AEA-8BBD-0E115242850A}" type="presParOf" srcId="{1F33FA6E-970C-4071-B457-6C0DA314E549}" destId="{9E768945-6F94-4728-91CC-AE4A15346F5F}" srcOrd="0" destOrd="0" presId="urn:microsoft.com/office/officeart/2005/8/layout/orgChart1"/>
    <dgm:cxn modelId="{C6904356-FAE7-49D5-AA54-E462D738AF27}" type="presParOf" srcId="{1F33FA6E-970C-4071-B457-6C0DA314E549}" destId="{36BC5DB3-420E-409D-B377-6C983139D303}" srcOrd="1" destOrd="0" presId="urn:microsoft.com/office/officeart/2005/8/layout/orgChart1"/>
    <dgm:cxn modelId="{DC34860B-DE3D-4477-839E-F1A70AAF0373}" type="presParOf" srcId="{42095B2F-DB17-4C7D-B170-2EAF7746DFEB}" destId="{FB148214-0B2F-47A8-8E3C-C9E4451ADAEA}" srcOrd="1" destOrd="0" presId="urn:microsoft.com/office/officeart/2005/8/layout/orgChart1"/>
    <dgm:cxn modelId="{11A27730-A090-434F-A80A-32C68A835FF5}" type="presParOf" srcId="{42095B2F-DB17-4C7D-B170-2EAF7746DFEB}" destId="{02970CFA-9C9D-4BB7-ABC7-D86ED623AF25}" srcOrd="2" destOrd="0" presId="urn:microsoft.com/office/officeart/2005/8/layout/orgChart1"/>
    <dgm:cxn modelId="{245818E9-A225-4988-A496-4A7A439207F2}" type="presParOf" srcId="{28C50FE4-CC9C-4679-965F-72AA50C56F66}" destId="{E0D1B602-1588-4877-A770-5F9D97BA76AC}" srcOrd="2" destOrd="0" presId="urn:microsoft.com/office/officeart/2005/8/layout/orgChart1"/>
    <dgm:cxn modelId="{90DEB7BC-B82C-40F8-B04A-159E3ADAA170}" type="presParOf" srcId="{28C50FE4-CC9C-4679-965F-72AA50C56F66}" destId="{01DF4455-DA26-4CF5-85D0-9E34E934A94E}" srcOrd="3" destOrd="0" presId="urn:microsoft.com/office/officeart/2005/8/layout/orgChart1"/>
    <dgm:cxn modelId="{AA8458DE-705B-4113-9503-C348AEEC3636}" type="presParOf" srcId="{01DF4455-DA26-4CF5-85D0-9E34E934A94E}" destId="{7A5B8778-166B-4AD2-A40D-98B3B0980C5F}" srcOrd="0" destOrd="0" presId="urn:microsoft.com/office/officeart/2005/8/layout/orgChart1"/>
    <dgm:cxn modelId="{51375D73-3B15-45AE-BE13-678435E57CAD}" type="presParOf" srcId="{7A5B8778-166B-4AD2-A40D-98B3B0980C5F}" destId="{504E1549-FE82-43DF-84E0-A610BDE92FA7}" srcOrd="0" destOrd="0" presId="urn:microsoft.com/office/officeart/2005/8/layout/orgChart1"/>
    <dgm:cxn modelId="{52A121AE-A566-4369-901A-848E994F7EDF}" type="presParOf" srcId="{7A5B8778-166B-4AD2-A40D-98B3B0980C5F}" destId="{83F198C4-21F1-4D96-8A3B-5DBAB62CFDFA}" srcOrd="1" destOrd="0" presId="urn:microsoft.com/office/officeart/2005/8/layout/orgChart1"/>
    <dgm:cxn modelId="{9F9129D2-5357-422D-A311-62330975DA54}" type="presParOf" srcId="{01DF4455-DA26-4CF5-85D0-9E34E934A94E}" destId="{81A7DFB2-C563-4545-A4BE-CE9C7BF5AFF3}" srcOrd="1" destOrd="0" presId="urn:microsoft.com/office/officeart/2005/8/layout/orgChart1"/>
    <dgm:cxn modelId="{6DC79B05-0687-4DD1-BDA8-520D57D56ED7}" type="presParOf" srcId="{01DF4455-DA26-4CF5-85D0-9E34E934A94E}" destId="{C27CCD78-B888-41B0-B05F-9DE3EB712B78}" srcOrd="2" destOrd="0" presId="urn:microsoft.com/office/officeart/2005/8/layout/orgChart1"/>
    <dgm:cxn modelId="{B87EFFFC-B914-46BC-96F7-301CC5197D99}" type="presParOf" srcId="{28C50FE4-CC9C-4679-965F-72AA50C56F66}" destId="{A984C3B6-8290-40DC-B123-1C2BFF9D46EF}" srcOrd="4" destOrd="0" presId="urn:microsoft.com/office/officeart/2005/8/layout/orgChart1"/>
    <dgm:cxn modelId="{14F90749-E469-433D-AD17-034B849B6C19}" type="presParOf" srcId="{28C50FE4-CC9C-4679-965F-72AA50C56F66}" destId="{0AFF37FE-B8A1-4DF7-A446-A44735F22F72}" srcOrd="5" destOrd="0" presId="urn:microsoft.com/office/officeart/2005/8/layout/orgChart1"/>
    <dgm:cxn modelId="{0F0F39B0-1F58-410C-BB32-F6F4BF8E3330}" type="presParOf" srcId="{0AFF37FE-B8A1-4DF7-A446-A44735F22F72}" destId="{F17B6E7E-9183-478F-A5A8-AA80E9726ED5}" srcOrd="0" destOrd="0" presId="urn:microsoft.com/office/officeart/2005/8/layout/orgChart1"/>
    <dgm:cxn modelId="{17710291-88B2-45BB-99B7-C5559CD813D1}" type="presParOf" srcId="{F17B6E7E-9183-478F-A5A8-AA80E9726ED5}" destId="{34AF0DE5-7921-40A7-8D7B-3E55CCCD6C05}" srcOrd="0" destOrd="0" presId="urn:microsoft.com/office/officeart/2005/8/layout/orgChart1"/>
    <dgm:cxn modelId="{A8E648CF-0B75-4547-B822-6B088BF1FBA1}" type="presParOf" srcId="{F17B6E7E-9183-478F-A5A8-AA80E9726ED5}" destId="{EE862007-77E7-4E20-8B9B-60CFA4D0E010}" srcOrd="1" destOrd="0" presId="urn:microsoft.com/office/officeart/2005/8/layout/orgChart1"/>
    <dgm:cxn modelId="{62043A86-60F8-4060-992E-6BFCC5984558}" type="presParOf" srcId="{0AFF37FE-B8A1-4DF7-A446-A44735F22F72}" destId="{E12FEE7E-07DF-4C01-88FA-9D0DD8CA8A08}" srcOrd="1" destOrd="0" presId="urn:microsoft.com/office/officeart/2005/8/layout/orgChart1"/>
    <dgm:cxn modelId="{117B2039-DDAF-4E0B-B2E3-ED46233B83FF}" type="presParOf" srcId="{0AFF37FE-B8A1-4DF7-A446-A44735F22F72}" destId="{1CF847D5-3106-40E7-84EA-27CA5EB445C9}" srcOrd="2" destOrd="0" presId="urn:microsoft.com/office/officeart/2005/8/layout/orgChart1"/>
    <dgm:cxn modelId="{D023D11C-4C3C-466E-BF0D-2DA19CC55AC7}" type="presParOf" srcId="{28C50FE4-CC9C-4679-965F-72AA50C56F66}" destId="{14BD30FC-A792-4070-8DD5-B36E29B84253}" srcOrd="6" destOrd="0" presId="urn:microsoft.com/office/officeart/2005/8/layout/orgChart1"/>
    <dgm:cxn modelId="{DC7807B0-33D9-4FE5-A3DB-83393C231B4A}" type="presParOf" srcId="{28C50FE4-CC9C-4679-965F-72AA50C56F66}" destId="{D691C3B8-85CC-4C85-BA14-3122ADAA4673}" srcOrd="7" destOrd="0" presId="urn:microsoft.com/office/officeart/2005/8/layout/orgChart1"/>
    <dgm:cxn modelId="{5B55C961-708E-4354-9F57-53EA5640CDA0}" type="presParOf" srcId="{D691C3B8-85CC-4C85-BA14-3122ADAA4673}" destId="{89339F55-1BB6-4887-9E1A-F4973471E0B7}" srcOrd="0" destOrd="0" presId="urn:microsoft.com/office/officeart/2005/8/layout/orgChart1"/>
    <dgm:cxn modelId="{F02400F4-8631-4751-92B3-826BE71FF533}" type="presParOf" srcId="{89339F55-1BB6-4887-9E1A-F4973471E0B7}" destId="{0E26748F-2537-4553-A79B-FCDACBD5A53C}" srcOrd="0" destOrd="0" presId="urn:microsoft.com/office/officeart/2005/8/layout/orgChart1"/>
    <dgm:cxn modelId="{E24DF59A-723D-47FD-8C75-96D9A332CC04}" type="presParOf" srcId="{89339F55-1BB6-4887-9E1A-F4973471E0B7}" destId="{A0E3FAEB-8EA0-43BD-9E2C-46CBC21FDE10}" srcOrd="1" destOrd="0" presId="urn:microsoft.com/office/officeart/2005/8/layout/orgChart1"/>
    <dgm:cxn modelId="{E3BF0C14-12AD-43D7-B5DD-121BA095288F}" type="presParOf" srcId="{D691C3B8-85CC-4C85-BA14-3122ADAA4673}" destId="{D8B3557E-D25E-4541-9E1B-850BED65B081}" srcOrd="1" destOrd="0" presId="urn:microsoft.com/office/officeart/2005/8/layout/orgChart1"/>
    <dgm:cxn modelId="{509CCE10-7AC9-463B-B8E5-78115CA7EC9D}" type="presParOf" srcId="{D691C3B8-85CC-4C85-BA14-3122ADAA4673}" destId="{B2127B80-97CB-4501-A849-27EFE8BEEE51}" srcOrd="2" destOrd="0" presId="urn:microsoft.com/office/officeart/2005/8/layout/orgChart1"/>
    <dgm:cxn modelId="{201E8ED2-9E0A-4AB9-89A4-F21CCFB39C65}" type="presParOf" srcId="{D627521F-9E5A-422A-AD27-150C23E26349}" destId="{701DF23D-DEFB-4A87-AEC8-8EAC85CC0DB8}" srcOrd="2" destOrd="0" presId="urn:microsoft.com/office/officeart/2005/8/layout/orgChart1"/>
    <dgm:cxn modelId="{37EE694D-D21B-4FFA-BE6A-CDACC2E1B940}" type="presParOf" srcId="{BBAB1BEE-8BAE-48E6-8B76-90ED0A0636A6}" destId="{F2680826-055B-44C5-BE01-FE7E0DE93C0C}" srcOrd="8" destOrd="0" presId="urn:microsoft.com/office/officeart/2005/8/layout/orgChart1"/>
    <dgm:cxn modelId="{EF8D7D41-33E2-40AB-BEC0-507021190910}" type="presParOf" srcId="{BBAB1BEE-8BAE-48E6-8B76-90ED0A0636A6}" destId="{7848BA78-154E-4902-A4A7-03FCA2EAAFF5}" srcOrd="9" destOrd="0" presId="urn:microsoft.com/office/officeart/2005/8/layout/orgChart1"/>
    <dgm:cxn modelId="{B77C1FA7-4773-4DA2-80BA-B13E11869552}" type="presParOf" srcId="{7848BA78-154E-4902-A4A7-03FCA2EAAFF5}" destId="{9431C62B-EDAD-44F9-9152-58CC4B9A1AB4}" srcOrd="0" destOrd="0" presId="urn:microsoft.com/office/officeart/2005/8/layout/orgChart1"/>
    <dgm:cxn modelId="{090D6B82-B8CD-4D29-8FF5-88486851FDF5}" type="presParOf" srcId="{9431C62B-EDAD-44F9-9152-58CC4B9A1AB4}" destId="{9BF3BBE3-AC13-43A2-B69A-30B22854CA44}" srcOrd="0" destOrd="0" presId="urn:microsoft.com/office/officeart/2005/8/layout/orgChart1"/>
    <dgm:cxn modelId="{6D5132AA-BCCB-4A6A-AB2D-623C12F19F20}" type="presParOf" srcId="{9431C62B-EDAD-44F9-9152-58CC4B9A1AB4}" destId="{99A6033E-1296-4890-9D84-1AB0EEBD20F3}" srcOrd="1" destOrd="0" presId="urn:microsoft.com/office/officeart/2005/8/layout/orgChart1"/>
    <dgm:cxn modelId="{D312365F-9091-488F-8E10-778F8D31B242}" type="presParOf" srcId="{7848BA78-154E-4902-A4A7-03FCA2EAAFF5}" destId="{EEAD3D51-011D-4306-A128-B224EE717ACE}" srcOrd="1" destOrd="0" presId="urn:microsoft.com/office/officeart/2005/8/layout/orgChart1"/>
    <dgm:cxn modelId="{9392C391-CF49-40CD-B6CC-DB347AAB5E56}" type="presParOf" srcId="{EEAD3D51-011D-4306-A128-B224EE717ACE}" destId="{A4B6B12D-B70C-4D40-B6AB-4B038C46416D}" srcOrd="0" destOrd="0" presId="urn:microsoft.com/office/officeart/2005/8/layout/orgChart1"/>
    <dgm:cxn modelId="{7D43A68F-CB3F-4853-AA90-C2C9C895A341}" type="presParOf" srcId="{EEAD3D51-011D-4306-A128-B224EE717ACE}" destId="{CB505504-AA3D-4188-9D9C-23866A824467}" srcOrd="1" destOrd="0" presId="urn:microsoft.com/office/officeart/2005/8/layout/orgChart1"/>
    <dgm:cxn modelId="{510E81CE-4389-4777-A455-A03179E682B6}" type="presParOf" srcId="{CB505504-AA3D-4188-9D9C-23866A824467}" destId="{2143236C-F314-4DF3-A0B5-0725216D160F}" srcOrd="0" destOrd="0" presId="urn:microsoft.com/office/officeart/2005/8/layout/orgChart1"/>
    <dgm:cxn modelId="{8DA3A07B-3646-445F-932F-27FFA5F3B5FB}" type="presParOf" srcId="{2143236C-F314-4DF3-A0B5-0725216D160F}" destId="{D94E47F2-54E7-4312-B83E-E6279E94D54A}" srcOrd="0" destOrd="0" presId="urn:microsoft.com/office/officeart/2005/8/layout/orgChart1"/>
    <dgm:cxn modelId="{90AFCD9C-6DB6-43CF-9B88-221C915D1B06}" type="presParOf" srcId="{2143236C-F314-4DF3-A0B5-0725216D160F}" destId="{322C33A0-4589-456D-9299-1FC44D035F1C}" srcOrd="1" destOrd="0" presId="urn:microsoft.com/office/officeart/2005/8/layout/orgChart1"/>
    <dgm:cxn modelId="{0ED9CD67-2E66-4BAD-9577-99C8655EB79A}" type="presParOf" srcId="{CB505504-AA3D-4188-9D9C-23866A824467}" destId="{BEDFE1D6-6633-4B87-BF20-34627BE58A64}" srcOrd="1" destOrd="0" presId="urn:microsoft.com/office/officeart/2005/8/layout/orgChart1"/>
    <dgm:cxn modelId="{B47DD622-9804-4999-9794-2EFC2785157C}" type="presParOf" srcId="{CB505504-AA3D-4188-9D9C-23866A824467}" destId="{A61BFEB0-9690-449E-B284-21952F871E3D}" srcOrd="2" destOrd="0" presId="urn:microsoft.com/office/officeart/2005/8/layout/orgChart1"/>
    <dgm:cxn modelId="{5E5370BF-9DDA-4FD1-905A-8D26EEBEEDC0}" type="presParOf" srcId="{EEAD3D51-011D-4306-A128-B224EE717ACE}" destId="{4314D36E-C61F-4186-9B42-B1AF0B306853}" srcOrd="2" destOrd="0" presId="urn:microsoft.com/office/officeart/2005/8/layout/orgChart1"/>
    <dgm:cxn modelId="{ACB748B5-99D4-4B36-9933-F8F589373293}" type="presParOf" srcId="{EEAD3D51-011D-4306-A128-B224EE717ACE}" destId="{11DD1DF9-A5BE-4D06-98BE-B52254E5EB87}" srcOrd="3" destOrd="0" presId="urn:microsoft.com/office/officeart/2005/8/layout/orgChart1"/>
    <dgm:cxn modelId="{D674D6A2-42D6-4BE1-B5BC-7AE7F916225C}" type="presParOf" srcId="{11DD1DF9-A5BE-4D06-98BE-B52254E5EB87}" destId="{1E17AB12-EF23-4FC6-B7D2-E56DB8B2EB18}" srcOrd="0" destOrd="0" presId="urn:microsoft.com/office/officeart/2005/8/layout/orgChart1"/>
    <dgm:cxn modelId="{D2F65CCF-3ED2-431A-B2BC-7FC9B3D9BA08}" type="presParOf" srcId="{1E17AB12-EF23-4FC6-B7D2-E56DB8B2EB18}" destId="{E812DF15-BD9A-44CD-8228-64D2673CFFA6}" srcOrd="0" destOrd="0" presId="urn:microsoft.com/office/officeart/2005/8/layout/orgChart1"/>
    <dgm:cxn modelId="{AFC66C7E-FDDB-4D4F-827F-15F00C732EBD}" type="presParOf" srcId="{1E17AB12-EF23-4FC6-B7D2-E56DB8B2EB18}" destId="{A149E775-0B36-4DBB-BB49-75C1DDF89C2D}" srcOrd="1" destOrd="0" presId="urn:microsoft.com/office/officeart/2005/8/layout/orgChart1"/>
    <dgm:cxn modelId="{20E08E2C-AC1D-4CDC-93A6-77BAB9A380D1}" type="presParOf" srcId="{11DD1DF9-A5BE-4D06-98BE-B52254E5EB87}" destId="{1A94C2EF-C4B9-4937-B854-7B7404A91143}" srcOrd="1" destOrd="0" presId="urn:microsoft.com/office/officeart/2005/8/layout/orgChart1"/>
    <dgm:cxn modelId="{9D168D86-C1B5-489C-94BD-5FB60E00FD27}" type="presParOf" srcId="{11DD1DF9-A5BE-4D06-98BE-B52254E5EB87}" destId="{4920C606-BAFD-42FC-8D22-89D5EFE0D1FF}" srcOrd="2" destOrd="0" presId="urn:microsoft.com/office/officeart/2005/8/layout/orgChart1"/>
    <dgm:cxn modelId="{01ED8C28-7407-4582-820E-8D523D547EC1}" type="presParOf" srcId="{EEAD3D51-011D-4306-A128-B224EE717ACE}" destId="{90DDC9F9-0C96-4DA1-B132-1FF822A700CE}" srcOrd="4" destOrd="0" presId="urn:microsoft.com/office/officeart/2005/8/layout/orgChart1"/>
    <dgm:cxn modelId="{90853B95-AEFC-4311-98FC-41BA1FDA3C0C}" type="presParOf" srcId="{EEAD3D51-011D-4306-A128-B224EE717ACE}" destId="{EDE38B87-05A2-48DB-A586-90DAB7167AFD}" srcOrd="5" destOrd="0" presId="urn:microsoft.com/office/officeart/2005/8/layout/orgChart1"/>
    <dgm:cxn modelId="{50B82A4D-1A6A-4D8E-9AD7-211DA0524494}" type="presParOf" srcId="{EDE38B87-05A2-48DB-A586-90DAB7167AFD}" destId="{445831DA-D024-4518-8252-42282A98EA5D}" srcOrd="0" destOrd="0" presId="urn:microsoft.com/office/officeart/2005/8/layout/orgChart1"/>
    <dgm:cxn modelId="{AE3BB4F8-BC79-406E-A864-79224A359046}" type="presParOf" srcId="{445831DA-D024-4518-8252-42282A98EA5D}" destId="{F86F1551-FAFF-4681-AFFF-6283DF07A037}" srcOrd="0" destOrd="0" presId="urn:microsoft.com/office/officeart/2005/8/layout/orgChart1"/>
    <dgm:cxn modelId="{356D10B6-2CC4-447F-BF7B-9288DD9BA735}" type="presParOf" srcId="{445831DA-D024-4518-8252-42282A98EA5D}" destId="{7C6763EB-0227-437E-B652-71E4AD37FEB1}" srcOrd="1" destOrd="0" presId="urn:microsoft.com/office/officeart/2005/8/layout/orgChart1"/>
    <dgm:cxn modelId="{91351932-FB1C-4D20-BFE5-C284B5682A55}" type="presParOf" srcId="{EDE38B87-05A2-48DB-A586-90DAB7167AFD}" destId="{2CA8567F-15F2-4672-82AA-619CF7951CE2}" srcOrd="1" destOrd="0" presId="urn:microsoft.com/office/officeart/2005/8/layout/orgChart1"/>
    <dgm:cxn modelId="{1F16CDD8-EFF4-4009-90FF-D602E30CE55B}" type="presParOf" srcId="{EDE38B87-05A2-48DB-A586-90DAB7167AFD}" destId="{6A8992BC-9B44-4BF3-B80B-0EE75DF3D6BA}" srcOrd="2" destOrd="0" presId="urn:microsoft.com/office/officeart/2005/8/layout/orgChart1"/>
    <dgm:cxn modelId="{03229D4F-0EAB-4783-B3D3-57785261A74F}" type="presParOf" srcId="{EEAD3D51-011D-4306-A128-B224EE717ACE}" destId="{FA9DA77E-F3DA-4E15-9FCF-C76C39F28CDD}" srcOrd="6" destOrd="0" presId="urn:microsoft.com/office/officeart/2005/8/layout/orgChart1"/>
    <dgm:cxn modelId="{129EBCB8-29B8-4A6F-97D4-B93E805735CB}" type="presParOf" srcId="{EEAD3D51-011D-4306-A128-B224EE717ACE}" destId="{67B08B7D-50B0-443A-9FFB-093598AFBCB3}" srcOrd="7" destOrd="0" presId="urn:microsoft.com/office/officeart/2005/8/layout/orgChart1"/>
    <dgm:cxn modelId="{5561609F-9199-47E3-B913-9748B865CFFA}" type="presParOf" srcId="{67B08B7D-50B0-443A-9FFB-093598AFBCB3}" destId="{E05AB116-0604-4555-8C85-565CE9FCCB97}" srcOrd="0" destOrd="0" presId="urn:microsoft.com/office/officeart/2005/8/layout/orgChart1"/>
    <dgm:cxn modelId="{95658A79-28C3-439D-8471-E407CFE3CE3E}" type="presParOf" srcId="{E05AB116-0604-4555-8C85-565CE9FCCB97}" destId="{65B7099C-77DE-4B64-B1BB-6D302F086FEE}" srcOrd="0" destOrd="0" presId="urn:microsoft.com/office/officeart/2005/8/layout/orgChart1"/>
    <dgm:cxn modelId="{5B0C51F0-2645-4E40-9973-B24FD6504DCB}" type="presParOf" srcId="{E05AB116-0604-4555-8C85-565CE9FCCB97}" destId="{41E9BBE8-F4A1-4AA3-9AF8-E5915240E60C}" srcOrd="1" destOrd="0" presId="urn:microsoft.com/office/officeart/2005/8/layout/orgChart1"/>
    <dgm:cxn modelId="{DA025A15-978C-4C98-A5C9-18EF326DD3A1}" type="presParOf" srcId="{67B08B7D-50B0-443A-9FFB-093598AFBCB3}" destId="{09242D78-F2F0-4F4F-874C-512F74C90B8E}" srcOrd="1" destOrd="0" presId="urn:microsoft.com/office/officeart/2005/8/layout/orgChart1"/>
    <dgm:cxn modelId="{2D18E8C9-72D6-4F37-B818-18A311AD8487}" type="presParOf" srcId="{67B08B7D-50B0-443A-9FFB-093598AFBCB3}" destId="{EC1965FF-8405-48B2-939E-5D30859F9E60}" srcOrd="2" destOrd="0" presId="urn:microsoft.com/office/officeart/2005/8/layout/orgChart1"/>
    <dgm:cxn modelId="{EF21BF9C-61D7-4F8C-AD15-9D3AE74F7B69}" type="presParOf" srcId="{7848BA78-154E-4902-A4A7-03FCA2EAAFF5}" destId="{7C6AB346-E55B-4315-A24F-377665DB05F3}" srcOrd="2" destOrd="0" presId="urn:microsoft.com/office/officeart/2005/8/layout/orgChart1"/>
    <dgm:cxn modelId="{89823F20-DD0C-4110-BF1B-64742F04604F}" type="presParOf" srcId="{BBAB1BEE-8BAE-48E6-8B76-90ED0A0636A6}" destId="{A6166011-A01E-4F56-88A0-EDEBD1AEC70E}" srcOrd="10" destOrd="0" presId="urn:microsoft.com/office/officeart/2005/8/layout/orgChart1"/>
    <dgm:cxn modelId="{90DB1923-B29F-436D-A7B3-6104DAA9B0DC}" type="presParOf" srcId="{BBAB1BEE-8BAE-48E6-8B76-90ED0A0636A6}" destId="{0C1998D6-5D82-487E-94C6-06CAF81898A4}" srcOrd="11" destOrd="0" presId="urn:microsoft.com/office/officeart/2005/8/layout/orgChart1"/>
    <dgm:cxn modelId="{115EBD66-97FD-45F4-A979-2B357F08977C}" type="presParOf" srcId="{0C1998D6-5D82-487E-94C6-06CAF81898A4}" destId="{FF9D8000-7D9D-4C8C-AEC1-19F422B332F2}" srcOrd="0" destOrd="0" presId="urn:microsoft.com/office/officeart/2005/8/layout/orgChart1"/>
    <dgm:cxn modelId="{123E9A48-118E-41CD-98CD-77ED35E12A23}" type="presParOf" srcId="{FF9D8000-7D9D-4C8C-AEC1-19F422B332F2}" destId="{0F07E7A8-8E0B-4683-B34C-EFD0E9B693E9}" srcOrd="0" destOrd="0" presId="urn:microsoft.com/office/officeart/2005/8/layout/orgChart1"/>
    <dgm:cxn modelId="{27A49A6A-0D72-409B-84E2-CF12C7FD5F3D}" type="presParOf" srcId="{FF9D8000-7D9D-4C8C-AEC1-19F422B332F2}" destId="{E853E0A5-F9CA-4DAB-9DB9-E03DF3B8AE4E}" srcOrd="1" destOrd="0" presId="urn:microsoft.com/office/officeart/2005/8/layout/orgChart1"/>
    <dgm:cxn modelId="{6F3B6A35-66A7-4756-AD97-04B1D70B3D8F}" type="presParOf" srcId="{0C1998D6-5D82-487E-94C6-06CAF81898A4}" destId="{DB425E21-A35D-4F11-ACAC-984F4BBFE629}" srcOrd="1" destOrd="0" presId="urn:microsoft.com/office/officeart/2005/8/layout/orgChart1"/>
    <dgm:cxn modelId="{7E66D02D-A683-408B-94B1-4C7E726E5633}" type="presParOf" srcId="{DB425E21-A35D-4F11-ACAC-984F4BBFE629}" destId="{FFECAE21-3627-42B1-BF9F-88E6CD53B530}" srcOrd="0" destOrd="0" presId="urn:microsoft.com/office/officeart/2005/8/layout/orgChart1"/>
    <dgm:cxn modelId="{4925AFDA-1FE8-4151-B047-ED5A316E7142}" type="presParOf" srcId="{DB425E21-A35D-4F11-ACAC-984F4BBFE629}" destId="{6FE5A5FF-41C8-416D-92EE-04042AEB3777}" srcOrd="1" destOrd="0" presId="urn:microsoft.com/office/officeart/2005/8/layout/orgChart1"/>
    <dgm:cxn modelId="{67D3F9F7-C558-41EC-B0AD-70AECE28BE48}" type="presParOf" srcId="{6FE5A5FF-41C8-416D-92EE-04042AEB3777}" destId="{66BD5D01-980A-42BE-B58C-AF37498F502A}" srcOrd="0" destOrd="0" presId="urn:microsoft.com/office/officeart/2005/8/layout/orgChart1"/>
    <dgm:cxn modelId="{79CFC96F-31DF-4E32-8B4B-690E45CA0937}" type="presParOf" srcId="{66BD5D01-980A-42BE-B58C-AF37498F502A}" destId="{69C18DA6-3054-4CF3-98B3-301123E08399}" srcOrd="0" destOrd="0" presId="urn:microsoft.com/office/officeart/2005/8/layout/orgChart1"/>
    <dgm:cxn modelId="{697F56B5-5DC4-4F41-A82F-E70F9372B720}" type="presParOf" srcId="{66BD5D01-980A-42BE-B58C-AF37498F502A}" destId="{A9F9E7DF-530A-435A-B95F-C6C32AB6E452}" srcOrd="1" destOrd="0" presId="urn:microsoft.com/office/officeart/2005/8/layout/orgChart1"/>
    <dgm:cxn modelId="{FEB2B9D8-DD3D-4ABA-A5AB-1BA8DA53C913}" type="presParOf" srcId="{6FE5A5FF-41C8-416D-92EE-04042AEB3777}" destId="{5F632195-7BC1-47D2-9287-DDDC22CBA5D3}" srcOrd="1" destOrd="0" presId="urn:microsoft.com/office/officeart/2005/8/layout/orgChart1"/>
    <dgm:cxn modelId="{E9AC3B35-B179-4A01-AAA8-A11A880C8F97}" type="presParOf" srcId="{6FE5A5FF-41C8-416D-92EE-04042AEB3777}" destId="{A1335FD5-A686-4362-A8D1-CF1761816207}" srcOrd="2" destOrd="0" presId="urn:microsoft.com/office/officeart/2005/8/layout/orgChart1"/>
    <dgm:cxn modelId="{D2405DD6-175C-4392-BF14-3B48A493ED19}" type="presParOf" srcId="{DB425E21-A35D-4F11-ACAC-984F4BBFE629}" destId="{0D096659-5177-4E14-8E60-98319AC7728B}" srcOrd="2" destOrd="0" presId="urn:microsoft.com/office/officeart/2005/8/layout/orgChart1"/>
    <dgm:cxn modelId="{D2A24500-BA3B-44D0-9DAB-4BA67DB62247}" type="presParOf" srcId="{DB425E21-A35D-4F11-ACAC-984F4BBFE629}" destId="{7C9048BE-1DD0-4B4D-89AC-248F4EC2E9D7}" srcOrd="3" destOrd="0" presId="urn:microsoft.com/office/officeart/2005/8/layout/orgChart1"/>
    <dgm:cxn modelId="{48B51EC9-E77C-434E-B7AA-A3B0C7DCAB5C}" type="presParOf" srcId="{7C9048BE-1DD0-4B4D-89AC-248F4EC2E9D7}" destId="{202D1A3E-928F-4D48-9E05-0BF9C87DD537}" srcOrd="0" destOrd="0" presId="urn:microsoft.com/office/officeart/2005/8/layout/orgChart1"/>
    <dgm:cxn modelId="{79864C31-B673-40A0-AC7B-3A283EDF4F8B}" type="presParOf" srcId="{202D1A3E-928F-4D48-9E05-0BF9C87DD537}" destId="{461F66BF-0E6A-4D07-AD5A-C2566FFB65B2}" srcOrd="0" destOrd="0" presId="urn:microsoft.com/office/officeart/2005/8/layout/orgChart1"/>
    <dgm:cxn modelId="{2F37B97E-223C-4556-8D7D-9A02AAC5DBEE}" type="presParOf" srcId="{202D1A3E-928F-4D48-9E05-0BF9C87DD537}" destId="{5EE66331-0456-4B69-B9E3-086E0605DB1C}" srcOrd="1" destOrd="0" presId="urn:microsoft.com/office/officeart/2005/8/layout/orgChart1"/>
    <dgm:cxn modelId="{647AEBBC-568A-41FC-B4C2-612696687DEF}" type="presParOf" srcId="{7C9048BE-1DD0-4B4D-89AC-248F4EC2E9D7}" destId="{AA9C54B6-0935-4F21-8C32-0D1867F57A0E}" srcOrd="1" destOrd="0" presId="urn:microsoft.com/office/officeart/2005/8/layout/orgChart1"/>
    <dgm:cxn modelId="{7D609226-B89F-4BC4-90D3-ED7F8D9BC556}" type="presParOf" srcId="{7C9048BE-1DD0-4B4D-89AC-248F4EC2E9D7}" destId="{CAF0CBBC-1EBB-4CE9-836C-423869B4DD52}" srcOrd="2" destOrd="0" presId="urn:microsoft.com/office/officeart/2005/8/layout/orgChart1"/>
    <dgm:cxn modelId="{F28D6655-9DAC-4B4F-BF10-826D073D3AD2}" type="presParOf" srcId="{DB425E21-A35D-4F11-ACAC-984F4BBFE629}" destId="{6433EDCF-32B9-459B-A7D1-9998F7C7044F}" srcOrd="4" destOrd="0" presId="urn:microsoft.com/office/officeart/2005/8/layout/orgChart1"/>
    <dgm:cxn modelId="{477F0F32-1300-4E6A-8A04-A8B7459BD713}" type="presParOf" srcId="{DB425E21-A35D-4F11-ACAC-984F4BBFE629}" destId="{A4C44CDB-4506-4692-8952-C9C80CA3F1FE}" srcOrd="5" destOrd="0" presId="urn:microsoft.com/office/officeart/2005/8/layout/orgChart1"/>
    <dgm:cxn modelId="{B468F7AC-7D64-4938-BAA9-8DDB6F973CB0}" type="presParOf" srcId="{A4C44CDB-4506-4692-8952-C9C80CA3F1FE}" destId="{D3EB7458-7BF5-498F-822A-9C91164BDACE}" srcOrd="0" destOrd="0" presId="urn:microsoft.com/office/officeart/2005/8/layout/orgChart1"/>
    <dgm:cxn modelId="{3C00837A-7D8C-4721-A7EC-A9A8E1080EE4}" type="presParOf" srcId="{D3EB7458-7BF5-498F-822A-9C91164BDACE}" destId="{914B9CFF-55F1-4F18-856F-DBC681D53902}" srcOrd="0" destOrd="0" presId="urn:microsoft.com/office/officeart/2005/8/layout/orgChart1"/>
    <dgm:cxn modelId="{36B4680D-2E7D-4452-A670-D940A37C70FA}" type="presParOf" srcId="{D3EB7458-7BF5-498F-822A-9C91164BDACE}" destId="{7443EF68-CF89-4EC4-A9F4-D95F30D0A209}" srcOrd="1" destOrd="0" presId="urn:microsoft.com/office/officeart/2005/8/layout/orgChart1"/>
    <dgm:cxn modelId="{851D51CB-06CC-4003-A86D-04E96F3744C1}" type="presParOf" srcId="{A4C44CDB-4506-4692-8952-C9C80CA3F1FE}" destId="{EBA78F51-8046-4EFB-A1D1-879C2FAA45F4}" srcOrd="1" destOrd="0" presId="urn:microsoft.com/office/officeart/2005/8/layout/orgChart1"/>
    <dgm:cxn modelId="{C03071CB-BE31-4EC4-A408-C139B715F227}" type="presParOf" srcId="{A4C44CDB-4506-4692-8952-C9C80CA3F1FE}" destId="{C4303494-E63C-405B-90D8-5AA572F6E919}" srcOrd="2" destOrd="0" presId="urn:microsoft.com/office/officeart/2005/8/layout/orgChart1"/>
    <dgm:cxn modelId="{0CE239F9-D500-4486-BE07-BBFFBC8FBC2E}" type="presParOf" srcId="{DB425E21-A35D-4F11-ACAC-984F4BBFE629}" destId="{D33B0839-9A5D-4354-AA73-34A2D4EB8323}" srcOrd="6" destOrd="0" presId="urn:microsoft.com/office/officeart/2005/8/layout/orgChart1"/>
    <dgm:cxn modelId="{E8E6BDEA-D29E-4271-B3C7-20F56A0EEAA5}" type="presParOf" srcId="{DB425E21-A35D-4F11-ACAC-984F4BBFE629}" destId="{FCFF9EDA-89E9-414D-8ADD-470619958F6A}" srcOrd="7" destOrd="0" presId="urn:microsoft.com/office/officeart/2005/8/layout/orgChart1"/>
    <dgm:cxn modelId="{C237C743-D754-4D85-8463-0D165994B5D1}" type="presParOf" srcId="{FCFF9EDA-89E9-414D-8ADD-470619958F6A}" destId="{4D6FA8D3-7217-40D0-A9F6-EBDA12C3D855}" srcOrd="0" destOrd="0" presId="urn:microsoft.com/office/officeart/2005/8/layout/orgChart1"/>
    <dgm:cxn modelId="{842CDD78-C469-4742-B53D-D8E7D5A9BD63}" type="presParOf" srcId="{4D6FA8D3-7217-40D0-A9F6-EBDA12C3D855}" destId="{A155D99D-24FA-4DE9-8B51-5EA966B953CC}" srcOrd="0" destOrd="0" presId="urn:microsoft.com/office/officeart/2005/8/layout/orgChart1"/>
    <dgm:cxn modelId="{245E8795-EA5A-4DB5-993B-4D8A392F7326}" type="presParOf" srcId="{4D6FA8D3-7217-40D0-A9F6-EBDA12C3D855}" destId="{68A65A63-1F04-4B91-9F49-8667899C2A4B}" srcOrd="1" destOrd="0" presId="urn:microsoft.com/office/officeart/2005/8/layout/orgChart1"/>
    <dgm:cxn modelId="{5EE6FAB5-4E2A-44D2-A97C-996AA4BDBF78}" type="presParOf" srcId="{FCFF9EDA-89E9-414D-8ADD-470619958F6A}" destId="{373CCA04-48CD-4F8E-9D9E-DBFDBD57C3BC}" srcOrd="1" destOrd="0" presId="urn:microsoft.com/office/officeart/2005/8/layout/orgChart1"/>
    <dgm:cxn modelId="{2739BF24-FA03-475B-B946-6B94971DEB6A}" type="presParOf" srcId="{FCFF9EDA-89E9-414D-8ADD-470619958F6A}" destId="{8F1DCB3F-6F75-4C35-B66D-051A01B78C58}" srcOrd="2" destOrd="0" presId="urn:microsoft.com/office/officeart/2005/8/layout/orgChart1"/>
    <dgm:cxn modelId="{D1607AA1-5E1F-4C19-A59C-856AA1275FDF}" type="presParOf" srcId="{DB425E21-A35D-4F11-ACAC-984F4BBFE629}" destId="{ABECE3BD-E791-45D5-B9FA-02A188014DD1}" srcOrd="8" destOrd="0" presId="urn:microsoft.com/office/officeart/2005/8/layout/orgChart1"/>
    <dgm:cxn modelId="{A29F9528-67DC-48AC-916C-11E4EAE042AB}" type="presParOf" srcId="{DB425E21-A35D-4F11-ACAC-984F4BBFE629}" destId="{23CE7391-80A6-461F-BEE7-89FA46CFD4B7}" srcOrd="9" destOrd="0" presId="urn:microsoft.com/office/officeart/2005/8/layout/orgChart1"/>
    <dgm:cxn modelId="{8338DD7E-D6D9-4D22-AEA0-BF9C74B95B53}" type="presParOf" srcId="{23CE7391-80A6-461F-BEE7-89FA46CFD4B7}" destId="{D31B619D-553C-43E8-AF2B-DCAA634CE813}" srcOrd="0" destOrd="0" presId="urn:microsoft.com/office/officeart/2005/8/layout/orgChart1"/>
    <dgm:cxn modelId="{387AE23D-426F-4AEE-A8A3-0BD913156B91}" type="presParOf" srcId="{D31B619D-553C-43E8-AF2B-DCAA634CE813}" destId="{43A359BC-A305-4C2E-AC9C-C79C50E6D222}" srcOrd="0" destOrd="0" presId="urn:microsoft.com/office/officeart/2005/8/layout/orgChart1"/>
    <dgm:cxn modelId="{A7FFA256-1159-4E22-BB6F-4AF46C8C0117}" type="presParOf" srcId="{D31B619D-553C-43E8-AF2B-DCAA634CE813}" destId="{615C1D6C-5D48-4778-BBE8-24AB84555007}" srcOrd="1" destOrd="0" presId="urn:microsoft.com/office/officeart/2005/8/layout/orgChart1"/>
    <dgm:cxn modelId="{E867B3BC-A65D-46EA-9E33-5E929156DB55}" type="presParOf" srcId="{23CE7391-80A6-461F-BEE7-89FA46CFD4B7}" destId="{F12A6CF8-4B19-45AD-975A-DCBCE6F2E34D}" srcOrd="1" destOrd="0" presId="urn:microsoft.com/office/officeart/2005/8/layout/orgChart1"/>
    <dgm:cxn modelId="{8F729A43-4500-446D-BA6F-35707997D244}" type="presParOf" srcId="{23CE7391-80A6-461F-BEE7-89FA46CFD4B7}" destId="{77DCCCAD-52C6-47B7-9758-00E0EA407E3A}" srcOrd="2" destOrd="0" presId="urn:microsoft.com/office/officeart/2005/8/layout/orgChart1"/>
    <dgm:cxn modelId="{CABBF8E2-D2E1-44B0-9AA9-DBA21BF5A167}" type="presParOf" srcId="{0C1998D6-5D82-487E-94C6-06CAF81898A4}" destId="{5EE23AEE-7BEC-4C7D-AFB6-ACA120B0FF45}" srcOrd="2" destOrd="0" presId="urn:microsoft.com/office/officeart/2005/8/layout/orgChart1"/>
    <dgm:cxn modelId="{9D9AC464-5504-4F64-8784-CC2F28AEA2E7}" type="presParOf" srcId="{D5D1D377-EA6C-4DAA-A5B0-4683C8B0E9F9}" destId="{D5CAE14D-0FE3-4B0A-A73A-CE80B320AA13}" srcOrd="2" destOrd="0" presId="urn:microsoft.com/office/officeart/2005/8/layout/orgChart1"/>
    <dgm:cxn modelId="{5EF2CE72-B5A8-4011-9A5D-D997DC681EF0}" type="presParOf" srcId="{D5CAE14D-0FE3-4B0A-A73A-CE80B320AA13}" destId="{66E3E6D0-C457-46BF-A4B9-D241A4E8085E}" srcOrd="0" destOrd="0" presId="urn:microsoft.com/office/officeart/2005/8/layout/orgChart1"/>
    <dgm:cxn modelId="{F183EFA7-D47A-4A94-B85F-05193F144B13}" type="presParOf" srcId="{D5CAE14D-0FE3-4B0A-A73A-CE80B320AA13}" destId="{6E1D4C0F-02B8-4CC0-B50A-E28CE001BBB3}" srcOrd="1" destOrd="0" presId="urn:microsoft.com/office/officeart/2005/8/layout/orgChart1"/>
    <dgm:cxn modelId="{46A02DD9-48F1-4267-B068-A4C9B96F7ACE}" type="presParOf" srcId="{6E1D4C0F-02B8-4CC0-B50A-E28CE001BBB3}" destId="{5103CC63-C690-4984-82D4-B41B08E5986F}" srcOrd="0" destOrd="0" presId="urn:microsoft.com/office/officeart/2005/8/layout/orgChart1"/>
    <dgm:cxn modelId="{86D1F6C5-96ED-4D6E-9EC5-C4BFE5617283}" type="presParOf" srcId="{5103CC63-C690-4984-82D4-B41B08E5986F}" destId="{AD854C9D-BD83-4D35-9DE4-9C92F5DDEB29}" srcOrd="0" destOrd="0" presId="urn:microsoft.com/office/officeart/2005/8/layout/orgChart1"/>
    <dgm:cxn modelId="{46F76AD8-A86F-4BF2-B78F-A2C6B95998FA}" type="presParOf" srcId="{5103CC63-C690-4984-82D4-B41B08E5986F}" destId="{4AE44AC8-0209-4A7A-8A36-270698F00442}" srcOrd="1" destOrd="0" presId="urn:microsoft.com/office/officeart/2005/8/layout/orgChart1"/>
    <dgm:cxn modelId="{B6C4206A-CCFA-4162-B437-391753C226C0}" type="presParOf" srcId="{6E1D4C0F-02B8-4CC0-B50A-E28CE001BBB3}" destId="{377C501E-6B1A-426D-BB8B-19B32BAA855C}" srcOrd="1" destOrd="0" presId="urn:microsoft.com/office/officeart/2005/8/layout/orgChart1"/>
    <dgm:cxn modelId="{CE6AB7F7-869B-40E1-A22D-4FCBC16D50AE}" type="presParOf" srcId="{6E1D4C0F-02B8-4CC0-B50A-E28CE001BBB3}" destId="{0005D966-1AD9-46BE-B570-81B641DB2244}" srcOrd="2" destOrd="0" presId="urn:microsoft.com/office/officeart/2005/8/layout/orgChart1"/>
    <dgm:cxn modelId="{B15272E8-DDAD-43AA-87A6-DFF7EB5DF109}" type="presParOf" srcId="{D5CAE14D-0FE3-4B0A-A73A-CE80B320AA13}" destId="{ECB5DDAF-4F50-42AF-9D94-72B7BC853DED}" srcOrd="2" destOrd="0" presId="urn:microsoft.com/office/officeart/2005/8/layout/orgChart1"/>
    <dgm:cxn modelId="{2B0D6779-23B8-4208-A777-405C5D70B32D}" type="presParOf" srcId="{D5CAE14D-0FE3-4B0A-A73A-CE80B320AA13}" destId="{4517CE9B-226D-474B-A27C-B74D6BD9814A}" srcOrd="3" destOrd="0" presId="urn:microsoft.com/office/officeart/2005/8/layout/orgChart1"/>
    <dgm:cxn modelId="{B8B6DDC1-0245-4A92-8D9C-3152C1C2D7CD}" type="presParOf" srcId="{4517CE9B-226D-474B-A27C-B74D6BD9814A}" destId="{1E2BA76E-57EF-4351-8DEB-C172D5274A32}" srcOrd="0" destOrd="0" presId="urn:microsoft.com/office/officeart/2005/8/layout/orgChart1"/>
    <dgm:cxn modelId="{98EB1D6A-AB22-4F0A-8D2A-79FDAA42E4A4}" type="presParOf" srcId="{1E2BA76E-57EF-4351-8DEB-C172D5274A32}" destId="{6ABC846E-FF83-4E98-A154-C8DCB1F64AAA}" srcOrd="0" destOrd="0" presId="urn:microsoft.com/office/officeart/2005/8/layout/orgChart1"/>
    <dgm:cxn modelId="{0C613519-2C5D-420E-ADCD-911294242E06}" type="presParOf" srcId="{1E2BA76E-57EF-4351-8DEB-C172D5274A32}" destId="{98D91FC3-F2F7-46CE-A001-EAD954C01CD4}" srcOrd="1" destOrd="0" presId="urn:microsoft.com/office/officeart/2005/8/layout/orgChart1"/>
    <dgm:cxn modelId="{3046ECC4-64EE-4E4C-B450-2505FAC5BD90}" type="presParOf" srcId="{4517CE9B-226D-474B-A27C-B74D6BD9814A}" destId="{BF27012E-13EA-436A-A2C0-C110D3DD08FA}" srcOrd="1" destOrd="0" presId="urn:microsoft.com/office/officeart/2005/8/layout/orgChart1"/>
    <dgm:cxn modelId="{CAD6BA1C-7F3F-4E78-B32E-DCE8384DD48B}" type="presParOf" srcId="{4517CE9B-226D-474B-A27C-B74D6BD9814A}" destId="{4533C65A-2EE5-4864-821B-90FA800C76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38D5DD-56CB-4C11-AD5C-041023AF9A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70A8ED2-3DA2-4E95-A0AD-0CE8204D3A8A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Departments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Roles and Functions</a:t>
          </a:r>
        </a:p>
      </dgm:t>
    </dgm:pt>
    <dgm:pt modelId="{6601BF0E-4E18-4642-8FBC-873F3AF8855A}" type="parTrans" cxnId="{77BFCB31-1340-4412-BEDC-E6A3AC323610}">
      <dgm:prSet/>
      <dgm:spPr/>
      <dgm:t>
        <a:bodyPr/>
        <a:lstStyle/>
        <a:p>
          <a:endParaRPr lang="en-AU"/>
        </a:p>
      </dgm:t>
    </dgm:pt>
    <dgm:pt modelId="{D7AECA51-EDEE-4614-919F-720C8492D207}" type="sibTrans" cxnId="{77BFCB31-1340-4412-BEDC-E6A3AC323610}">
      <dgm:prSet/>
      <dgm:spPr/>
      <dgm:t>
        <a:bodyPr/>
        <a:lstStyle/>
        <a:p>
          <a:endParaRPr lang="en-AU"/>
        </a:p>
      </dgm:t>
    </dgm:pt>
    <dgm:pt modelId="{F7EBAF4B-0521-44FB-BA6F-5DF440604E32}">
      <dgm:prSet custT="1"/>
      <dgm:spPr>
        <a:solidFill>
          <a:srgbClr val="636466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rPr>
            <a:t>CORPORATE</a:t>
          </a:r>
        </a:p>
      </dgm:t>
    </dgm:pt>
    <dgm:pt modelId="{A7ABB2C0-8CD1-42E0-A46B-6F58ADDCF3FB}" type="parTrans" cxnId="{FE7B48E8-DC05-4E5E-8C49-9B694D781B7F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AADFF450-FA26-43F5-BAC6-D535162A5875}" type="sibTrans" cxnId="{FE7B48E8-DC05-4E5E-8C49-9B694D781B7F}">
      <dgm:prSet/>
      <dgm:spPr/>
      <dgm:t>
        <a:bodyPr/>
        <a:lstStyle/>
        <a:p>
          <a:endParaRPr lang="en-AU"/>
        </a:p>
      </dgm:t>
    </dgm:pt>
    <dgm:pt modelId="{71366E15-6696-4EBC-B65E-5CD02D899C38}">
      <dgm:prSet custT="1"/>
      <dgm:spPr>
        <a:solidFill>
          <a:srgbClr val="636466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rPr>
            <a:t>MARKETING AND MEMBERSHIP ADMIN</a:t>
          </a:r>
        </a:p>
      </dgm:t>
    </dgm:pt>
    <dgm:pt modelId="{DCF600DA-4BEC-4C3E-A50E-0DC66A2B0A62}" type="parTrans" cxnId="{6DC6F502-222E-4F1B-BBD1-426BB1F769BB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5787157E-817F-4773-8CFC-A35B3E607DBD}" type="sibTrans" cxnId="{6DC6F502-222E-4F1B-BBD1-426BB1F769BB}">
      <dgm:prSet/>
      <dgm:spPr/>
      <dgm:t>
        <a:bodyPr/>
        <a:lstStyle/>
        <a:p>
          <a:endParaRPr lang="en-AU"/>
        </a:p>
      </dgm:t>
    </dgm:pt>
    <dgm:pt modelId="{50542F2A-5512-438B-ABB0-BD06E5650125}">
      <dgm:prSet custT="1"/>
      <dgm:spPr>
        <a:solidFill>
          <a:srgbClr val="636466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rPr>
            <a:t>COMMUNICATIONS</a:t>
          </a:r>
        </a:p>
      </dgm:t>
    </dgm:pt>
    <dgm:pt modelId="{EE6E3DEE-2248-4675-8BBF-C9B7EA874BC1}" type="parTrans" cxnId="{D40F9868-C1D6-4C59-8B22-50B95233C360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699AF28-DD12-4D09-8E9A-F7B62BA7C27C}" type="sibTrans" cxnId="{D40F9868-C1D6-4C59-8B22-50B95233C360}">
      <dgm:prSet/>
      <dgm:spPr/>
      <dgm:t>
        <a:bodyPr/>
        <a:lstStyle/>
        <a:p>
          <a:endParaRPr lang="en-AU"/>
        </a:p>
      </dgm:t>
    </dgm:pt>
    <dgm:pt modelId="{964AFAE3-F8BD-4E24-AACE-BBC0260C4B8C}">
      <dgm:prSet custT="1"/>
      <dgm:spPr>
        <a:solidFill>
          <a:srgbClr val="636466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100" b="1" u="none" dirty="0">
              <a:solidFill>
                <a:schemeClr val="bg1"/>
              </a:solidFill>
              <a:latin typeface="+mn-lt"/>
            </a:rPr>
            <a:t>EDUCATION AND PROFESSIONAL SERVICES</a:t>
          </a:r>
        </a:p>
      </dgm:t>
    </dgm:pt>
    <dgm:pt modelId="{6AC8E235-EA71-4DDB-99DD-AC2D5D37962B}" type="parTrans" cxnId="{64DB3EE5-B16C-4B35-B363-1AC8FFEB79CB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70232C7-560D-43F5-B925-E1BDA211F03B}" type="sibTrans" cxnId="{64DB3EE5-B16C-4B35-B363-1AC8FFEB79CB}">
      <dgm:prSet/>
      <dgm:spPr/>
      <dgm:t>
        <a:bodyPr/>
        <a:lstStyle/>
        <a:p>
          <a:endParaRPr lang="en-AU"/>
        </a:p>
      </dgm:t>
    </dgm:pt>
    <dgm:pt modelId="{A5B75214-7D8A-46D9-A8EE-64F21BFAA155}">
      <dgm:prSet custT="1"/>
      <dgm:spPr>
        <a:solidFill>
          <a:srgbClr val="636466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100" b="1" u="none" dirty="0">
              <a:solidFill>
                <a:schemeClr val="bg1"/>
              </a:solidFill>
              <a:latin typeface="+mn-lt"/>
            </a:rPr>
            <a:t>POLICY &amp; ADVOCACY</a:t>
          </a:r>
        </a:p>
      </dgm:t>
    </dgm:pt>
    <dgm:pt modelId="{DC89E7BD-A22D-4200-ACF4-F722EB777EDF}" type="parTrans" cxnId="{A6AFEB26-91B5-4107-A1F9-F0393D6D5F33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8D2E079E-A997-46E3-BDF9-E7C0CE44E817}" type="sibTrans" cxnId="{A6AFEB26-91B5-4107-A1F9-F0393D6D5F33}">
      <dgm:prSet/>
      <dgm:spPr/>
      <dgm:t>
        <a:bodyPr/>
        <a:lstStyle/>
        <a:p>
          <a:endParaRPr lang="en-AU"/>
        </a:p>
      </dgm:t>
    </dgm:pt>
    <dgm:pt modelId="{3256817D-B1BE-446A-A18B-D37699B07587}">
      <dgm:prSet custT="1"/>
      <dgm:spPr>
        <a:solidFill>
          <a:srgbClr val="636466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1100" b="1" u="none" dirty="0">
              <a:solidFill>
                <a:schemeClr val="bg1"/>
              </a:solidFill>
              <a:latin typeface="+mn-lt"/>
            </a:rPr>
            <a:t>REGULATION</a:t>
          </a:r>
        </a:p>
      </dgm:t>
    </dgm:pt>
    <dgm:pt modelId="{2AA81D04-7DFB-4141-9CA8-2FC7560199E5}" type="parTrans" cxnId="{39E75ABE-AF65-459A-A63A-452C95060C64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DCB210B8-AC09-438A-A08F-108BC1EBFFC2}" type="sibTrans" cxnId="{39E75ABE-AF65-459A-A63A-452C95060C64}">
      <dgm:prSet/>
      <dgm:spPr/>
      <dgm:t>
        <a:bodyPr/>
        <a:lstStyle/>
        <a:p>
          <a:endParaRPr lang="en-AU"/>
        </a:p>
      </dgm:t>
    </dgm:pt>
    <dgm:pt modelId="{10AD038E-24DB-4174-822E-E2FD4A92D7FE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 anchor="t"/>
        <a:lstStyle/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sng" dirty="0">
              <a:solidFill>
                <a:schemeClr val="tx1"/>
              </a:solidFill>
            </a:rPr>
            <a:t>Australian Dietetics Council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Accreditation of dietetic programs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Maintenance of accreditation standards and processes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Dietetic Skills Recognition service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Maintenance of National Competency Standards</a:t>
          </a:r>
          <a:r>
            <a:rPr lang="en-AU" sz="700" u="sng" dirty="0">
              <a:solidFill>
                <a:schemeClr val="tx1"/>
              </a:solidFill>
            </a:rPr>
            <a:t> 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endParaRPr lang="en-AU" sz="700" u="none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sng" dirty="0">
              <a:solidFill>
                <a:schemeClr val="tx1"/>
              </a:solidFill>
            </a:rPr>
            <a:t>Dietetic Credentialing Council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APD Program management and administrative support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APD audit management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APD Program compliance management (complaints and disciplinary procedures)</a:t>
          </a:r>
        </a:p>
        <a:p>
          <a:pPr algn="l">
            <a:lnSpc>
              <a:spcPct val="100000"/>
            </a:lnSpc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dirty="0">
              <a:solidFill>
                <a:schemeClr val="tx1"/>
              </a:solidFill>
            </a:rPr>
            <a:t>- Advanced APD and Fellow Management</a:t>
          </a:r>
          <a:endParaRPr lang="en-AU" sz="700" dirty="0">
            <a:solidFill>
              <a:schemeClr val="tx1"/>
            </a:solidFill>
          </a:endParaRPr>
        </a:p>
      </dgm:t>
    </dgm:pt>
    <dgm:pt modelId="{221D019B-BC6D-4323-8D42-84C6E319C51F}" type="parTrans" cxnId="{9185B976-13EC-4D8A-8A79-95A66A36ACEA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2A43BDF5-9859-448F-8872-A92C1A914A60}" type="sibTrans" cxnId="{9185B976-13EC-4D8A-8A79-95A66A36ACEA}">
      <dgm:prSet/>
      <dgm:spPr/>
      <dgm:t>
        <a:bodyPr/>
        <a:lstStyle/>
        <a:p>
          <a:endParaRPr lang="en-AU"/>
        </a:p>
      </dgm:t>
    </dgm:pt>
    <dgm:pt modelId="{E139E9B4-4DD7-417F-9D66-5054142FED50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 anchor="t"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Campaigns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Smart Eating Week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Dietitians Day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u="sng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Major Events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Annual Conference – marketing and sponsorship liaison </a:t>
          </a:r>
        </a:p>
        <a:p>
          <a:pPr algn="l">
            <a:lnSpc>
              <a:spcPct val="100000"/>
            </a:lnSpc>
            <a:spcAft>
              <a:spcPts val="0"/>
            </a:spcAft>
            <a:tabLst>
              <a:tab pos="1076325" algn="l"/>
            </a:tabLst>
          </a:pPr>
          <a:r>
            <a:rPr lang="en-AU" sz="700" dirty="0">
              <a:solidFill>
                <a:schemeClr val="tx1"/>
              </a:solidFill>
            </a:rPr>
            <a:t>- Supporting External Campaigns (e.g. Diabetes Day, NAIDOC, Reconciliation Day etc etc)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u="sng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Practice Evidence in Nutrition (PEN</a:t>
          </a:r>
          <a:r>
            <a:rPr lang="en-AU" sz="700" dirty="0">
              <a:solidFill>
                <a:schemeClr val="tx1"/>
              </a:solidFill>
            </a:rPr>
            <a:t>)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Marketing Plan Development and Implementation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u="sng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i="1" u="sng" dirty="0">
              <a:solidFill>
                <a:schemeClr val="tx1"/>
              </a:solidFill>
            </a:rPr>
            <a:t>Nutrition and Dietetics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Marketing Plan Development and Implementation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i="1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i="1" u="sng" dirty="0">
              <a:solidFill>
                <a:schemeClr val="tx1"/>
              </a:solidFill>
            </a:rPr>
            <a:t>Centre for Advanced Learning and Education Centre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i="1" dirty="0">
              <a:solidFill>
                <a:schemeClr val="tx1"/>
              </a:solidFill>
            </a:rPr>
            <a:t>- </a:t>
          </a:r>
          <a:r>
            <a:rPr lang="en-AU" sz="700" dirty="0">
              <a:solidFill>
                <a:schemeClr val="tx1"/>
              </a:solidFill>
            </a:rPr>
            <a:t>Marketing Plan Development and Implementation</a:t>
          </a:r>
          <a:endParaRPr lang="en-AU" sz="700" i="1" dirty="0">
            <a:solidFill>
              <a:schemeClr val="tx1"/>
            </a:solidFill>
          </a:endParaRPr>
        </a:p>
        <a:p>
          <a:pPr algn="l">
            <a:lnSpc>
              <a:spcPct val="90000"/>
            </a:lnSpc>
            <a:spcAft>
              <a:spcPct val="35000"/>
            </a:spcAft>
          </a:pPr>
          <a:endParaRPr lang="en-AU" sz="700" dirty="0">
            <a:solidFill>
              <a:schemeClr val="tx1"/>
            </a:solidFill>
          </a:endParaRP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u="sng" dirty="0">
              <a:solidFill>
                <a:schemeClr val="tx1"/>
              </a:solidFill>
            </a:rPr>
            <a:t>Membership Admin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dirty="0">
              <a:solidFill>
                <a:schemeClr val="tx1"/>
              </a:solidFill>
            </a:rPr>
            <a:t>- Call Centre Support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dirty="0">
              <a:solidFill>
                <a:schemeClr val="tx1"/>
              </a:solidFill>
            </a:rPr>
            <a:t>- Payment Processing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dirty="0">
              <a:solidFill>
                <a:schemeClr val="tx1"/>
              </a:solidFill>
            </a:rPr>
            <a:t>- Renewal Management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endParaRPr lang="en-AU" sz="700" dirty="0">
            <a:solidFill>
              <a:schemeClr val="tx1"/>
            </a:solidFill>
          </a:endParaRP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u="sng" dirty="0">
              <a:solidFill>
                <a:schemeClr val="tx1"/>
              </a:solidFill>
            </a:rPr>
            <a:t>Partnerships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dirty="0">
              <a:solidFill>
                <a:schemeClr val="tx1"/>
              </a:solidFill>
            </a:rPr>
            <a:t>- Manage existing partnerships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endParaRPr lang="en-AU" sz="700" dirty="0">
            <a:solidFill>
              <a:schemeClr val="tx1"/>
            </a:solidFill>
          </a:endParaRP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n-AU" sz="700" u="sng" dirty="0">
              <a:solidFill>
                <a:schemeClr val="tx1"/>
              </a:solidFill>
            </a:rPr>
            <a:t>Board Advisory Committee Support</a:t>
          </a:r>
          <a:endParaRPr lang="en-AU" sz="700" dirty="0">
            <a:solidFill>
              <a:schemeClr val="tx1"/>
            </a:solidFill>
          </a:endParaRPr>
        </a:p>
      </dgm:t>
    </dgm:pt>
    <dgm:pt modelId="{501D5F3B-23AD-46A0-854A-9D80FA3720A6}" type="parTrans" cxnId="{8975EE10-FE0F-4217-AC2C-F11BCD309F1B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F7201243-B990-4C79-868E-44EBB7971067}" type="sibTrans" cxnId="{8975EE10-FE0F-4217-AC2C-F11BCD309F1B}">
      <dgm:prSet/>
      <dgm:spPr/>
      <dgm:t>
        <a:bodyPr/>
        <a:lstStyle/>
        <a:p>
          <a:endParaRPr lang="en-AU"/>
        </a:p>
      </dgm:t>
    </dgm:pt>
    <dgm:pt modelId="{71671449-B068-480A-9833-1FF997115440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 anchor="t"/>
        <a:lstStyle/>
        <a:p>
          <a:pPr algn="l"/>
          <a:r>
            <a:rPr lang="en-AU" sz="700" u="sng" dirty="0">
              <a:solidFill>
                <a:schemeClr val="tx1"/>
              </a:solidFill>
            </a:rPr>
            <a:t>Advocacy 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Set the advocacy priority areas for DA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Liaise with the Interest Groups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Liaise with Advocacy and Policy Advisory Committee (APAC) Chair</a:t>
          </a:r>
        </a:p>
        <a:p>
          <a:pPr algn="l"/>
          <a:endParaRPr lang="en-AU" sz="700" u="sng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Policy Position statements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Research and writing 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Liaison with Interest Groups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Submissions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Research and writing 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Liaison with Interest Groups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External Grants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Application preparation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Maintenance, delivery, reporting and evaluation Management.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endParaRPr lang="en-AU" sz="700" dirty="0">
            <a:solidFill>
              <a:schemeClr val="tx1"/>
            </a:solidFill>
          </a:endParaRPr>
        </a:p>
      </dgm:t>
    </dgm:pt>
    <dgm:pt modelId="{B81DECC9-6DBF-4F66-881D-7DE0D16D6094}" type="parTrans" cxnId="{25A2AE6F-EFDA-41AE-9C93-C2A3BC1D99ED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CA1332A0-AD10-4D44-8FF1-14D5F86D0BED}" type="sibTrans" cxnId="{25A2AE6F-EFDA-41AE-9C93-C2A3BC1D99ED}">
      <dgm:prSet/>
      <dgm:spPr/>
      <dgm:t>
        <a:bodyPr/>
        <a:lstStyle/>
        <a:p>
          <a:endParaRPr lang="en-AU"/>
        </a:p>
      </dgm:t>
    </dgm:pt>
    <dgm:pt modelId="{B3DFB634-1865-406A-A079-454E0D69603C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 anchor="t"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Members Communications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Weekly email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Share Plate 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Online Presence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Digital strategy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Social media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Public website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Member portal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u="sng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Media Management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PR and media liaison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Issues and crisis management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Brand Management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Brand strategy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Visual identity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dirty="0">
              <a:solidFill>
                <a:schemeClr val="tx1"/>
              </a:solidFill>
            </a:rPr>
            <a:t>- Publications and documents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Campaigns and Events Support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u="sng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Internal Communications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n-AU" sz="700" u="sng" dirty="0">
            <a:solidFill>
              <a:schemeClr val="tx1"/>
            </a:solidFill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AU" sz="700" u="sng" dirty="0">
              <a:solidFill>
                <a:schemeClr val="tx1"/>
              </a:solidFill>
            </a:rPr>
            <a:t>Measurement and Reporting</a:t>
          </a:r>
        </a:p>
      </dgm:t>
    </dgm:pt>
    <dgm:pt modelId="{7F97209A-CE0E-4B1A-8E17-DFF22DE0FF00}" type="parTrans" cxnId="{D7B495BC-E468-429E-B2F2-96E4EFF56406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D7B52840-582E-4232-9D55-C2F6B246152D}" type="sibTrans" cxnId="{D7B495BC-E468-429E-B2F2-96E4EFF56406}">
      <dgm:prSet/>
      <dgm:spPr/>
      <dgm:t>
        <a:bodyPr/>
        <a:lstStyle/>
        <a:p>
          <a:endParaRPr lang="en-AU"/>
        </a:p>
      </dgm:t>
    </dgm:pt>
    <dgm:pt modelId="{80664773-4BE9-4961-8B29-D4952450AE52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 anchor="t"/>
        <a:lstStyle/>
        <a:p>
          <a:pPr algn="l"/>
          <a:r>
            <a:rPr lang="en-AU" sz="700" u="sng" dirty="0">
              <a:solidFill>
                <a:schemeClr val="tx1"/>
              </a:solidFill>
            </a:rPr>
            <a:t>Centre for Advanced Learning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Course concept, design, implementation and evaluation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National office phone enquiry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LMS management, maintenance and support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Education Centre (DA Events)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IG &amp; EDC event management, support and evaluation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Liaison with Professional Networks and Committees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DA event management and support (internal)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National Office phone enquiry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Event sponsorship management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Professional Services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Professional Network and Committee liaison and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Advocacy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National Office phone enquiry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</a:t>
          </a:r>
          <a:r>
            <a:rPr lang="en-AU" sz="700" dirty="0" err="1">
              <a:solidFill>
                <a:schemeClr val="tx1"/>
              </a:solidFill>
            </a:rPr>
            <a:t>SharePlate</a:t>
          </a:r>
          <a:r>
            <a:rPr lang="en-AU" sz="700" dirty="0">
              <a:solidFill>
                <a:schemeClr val="tx1"/>
              </a:solidFill>
            </a:rPr>
            <a:t> liaison for Professional Network and Committees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Research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Resource library management, maintenance and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Resource endorsements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PEN maintenance and support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National Office phone enquiry support</a:t>
          </a:r>
        </a:p>
      </dgm:t>
    </dgm:pt>
    <dgm:pt modelId="{A5117D15-E674-4F3E-B58A-61AC96774EB5}" type="parTrans" cxnId="{2C9ED138-3A25-4DE5-904C-6D21A258FFAC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61DB7BBF-E30B-4896-BD36-4673CE1887DC}" type="sibTrans" cxnId="{2C9ED138-3A25-4DE5-904C-6D21A258FFAC}">
      <dgm:prSet/>
      <dgm:spPr/>
      <dgm:t>
        <a:bodyPr/>
        <a:lstStyle/>
        <a:p>
          <a:endParaRPr lang="en-AU"/>
        </a:p>
      </dgm:t>
    </dgm:pt>
    <dgm:pt modelId="{D47C46BC-50FE-4DA5-A64F-FCEBAABA5986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 anchor="t"/>
        <a:lstStyle/>
        <a:p>
          <a:pPr algn="l"/>
          <a:r>
            <a:rPr lang="en-AU" sz="700" u="sng" dirty="0">
              <a:solidFill>
                <a:schemeClr val="tx1"/>
              </a:solidFill>
            </a:rPr>
            <a:t>Finance Management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Debtor and Creditor processing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Management reporting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Tax compliance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PEN support for university licence renewals and annual PEN billing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People Management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Recruitment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Payroll – including compliance reporting and superannuation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Performance reviews and reward management</a:t>
          </a:r>
        </a:p>
        <a:p>
          <a:pPr algn="l"/>
          <a:r>
            <a:rPr lang="en-AU" sz="700" dirty="0">
              <a:solidFill>
                <a:schemeClr val="tx1"/>
              </a:solidFill>
            </a:rPr>
            <a:t>- Culture Development</a:t>
          </a: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Computers / Telephony</a:t>
          </a:r>
          <a:endParaRPr lang="en-AU" sz="700" u="none" dirty="0">
            <a:solidFill>
              <a:schemeClr val="tx1"/>
            </a:solidFill>
          </a:endParaRPr>
        </a:p>
        <a:p>
          <a:pPr algn="l"/>
          <a:r>
            <a:rPr lang="en-AU" sz="700" u="none" dirty="0">
              <a:solidFill>
                <a:schemeClr val="tx1"/>
              </a:solidFill>
            </a:rPr>
            <a:t>- Liaising with contract suppliers</a:t>
          </a:r>
        </a:p>
        <a:p>
          <a:pPr algn="l"/>
          <a:endParaRPr lang="en-AU" sz="700" u="none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Security / Risk Management</a:t>
          </a:r>
        </a:p>
        <a:p>
          <a:pPr algn="l"/>
          <a:r>
            <a:rPr lang="en-AU" sz="700" u="none" dirty="0">
              <a:solidFill>
                <a:schemeClr val="tx1"/>
              </a:solidFill>
            </a:rPr>
            <a:t>- Insurances including Workers’ Compensation, premises, association, business and travel</a:t>
          </a:r>
        </a:p>
        <a:p>
          <a:pPr algn="l"/>
          <a:endParaRPr lang="en-AU" sz="700" u="none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Premises</a:t>
          </a:r>
        </a:p>
        <a:p>
          <a:pPr algn="l"/>
          <a:endParaRPr lang="en-AU" sz="700" u="sng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Office Management</a:t>
          </a:r>
        </a:p>
        <a:p>
          <a:pPr algn="l"/>
          <a:endParaRPr lang="en-AU" sz="700" u="none" dirty="0">
            <a:solidFill>
              <a:schemeClr val="tx1"/>
            </a:solidFill>
          </a:endParaRPr>
        </a:p>
        <a:p>
          <a:pPr algn="l"/>
          <a:r>
            <a:rPr lang="en-AU" sz="700" u="sng" dirty="0">
              <a:solidFill>
                <a:schemeClr val="tx1"/>
              </a:solidFill>
            </a:rPr>
            <a:t>Board Advisory Committee Support</a:t>
          </a:r>
          <a:endParaRPr lang="en-AU" sz="700" u="none" dirty="0">
            <a:solidFill>
              <a:schemeClr val="tx1"/>
            </a:solidFill>
          </a:endParaRP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endParaRPr lang="en-AU" sz="700" dirty="0">
            <a:solidFill>
              <a:schemeClr val="tx1"/>
            </a:solidFill>
          </a:endParaRPr>
        </a:p>
        <a:p>
          <a:pPr algn="l"/>
          <a:endParaRPr lang="en-AU" sz="700" dirty="0">
            <a:solidFill>
              <a:schemeClr val="tx1"/>
            </a:solidFill>
          </a:endParaRPr>
        </a:p>
      </dgm:t>
    </dgm:pt>
    <dgm:pt modelId="{192028D9-0DA6-4E9B-BD94-AD5D81E86F6A}" type="parTrans" cxnId="{50169C1B-43CE-4491-8990-9EEA9752C715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6419C58-2F6D-4229-9BA7-ED057FA31188}" type="sibTrans" cxnId="{50169C1B-43CE-4491-8990-9EEA9752C715}">
      <dgm:prSet/>
      <dgm:spPr/>
      <dgm:t>
        <a:bodyPr/>
        <a:lstStyle/>
        <a:p>
          <a:endParaRPr lang="en-AU"/>
        </a:p>
      </dgm:t>
    </dgm:pt>
    <dgm:pt modelId="{B2D8BCB8-B938-4332-82ED-803E55FB63B4}" type="pres">
      <dgm:prSet presAssocID="{4C38D5DD-56CB-4C11-AD5C-041023AF9A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5D1D377-EA6C-4DAA-A5B0-4683C8B0E9F9}" type="pres">
      <dgm:prSet presAssocID="{870A8ED2-3DA2-4E95-A0AD-0CE8204D3A8A}" presName="hierRoot1" presStyleCnt="0">
        <dgm:presLayoutVars>
          <dgm:hierBranch/>
        </dgm:presLayoutVars>
      </dgm:prSet>
      <dgm:spPr/>
    </dgm:pt>
    <dgm:pt modelId="{F62A8E0F-E28F-447E-AB02-242AA5F87214}" type="pres">
      <dgm:prSet presAssocID="{870A8ED2-3DA2-4E95-A0AD-0CE8204D3A8A}" presName="rootComposite1" presStyleCnt="0"/>
      <dgm:spPr/>
    </dgm:pt>
    <dgm:pt modelId="{F0E825D8-B201-4F89-81E8-3461037358AC}" type="pres">
      <dgm:prSet presAssocID="{870A8ED2-3DA2-4E95-A0AD-0CE8204D3A8A}" presName="rootText1" presStyleLbl="node0" presStyleIdx="0" presStyleCnt="1">
        <dgm:presLayoutVars>
          <dgm:chPref val="3"/>
        </dgm:presLayoutVars>
      </dgm:prSet>
      <dgm:spPr/>
    </dgm:pt>
    <dgm:pt modelId="{582E3740-5324-4D38-AE6E-5221C1593425}" type="pres">
      <dgm:prSet presAssocID="{870A8ED2-3DA2-4E95-A0AD-0CE8204D3A8A}" presName="rootConnector1" presStyleLbl="node1" presStyleIdx="0" presStyleCnt="0"/>
      <dgm:spPr/>
    </dgm:pt>
    <dgm:pt modelId="{BBAB1BEE-8BAE-48E6-8B76-90ED0A0636A6}" type="pres">
      <dgm:prSet presAssocID="{870A8ED2-3DA2-4E95-A0AD-0CE8204D3A8A}" presName="hierChild2" presStyleCnt="0"/>
      <dgm:spPr/>
    </dgm:pt>
    <dgm:pt modelId="{F7C5D4C8-D639-4E9C-98FC-AF04B3212E2F}" type="pres">
      <dgm:prSet presAssocID="{A7ABB2C0-8CD1-42E0-A46B-6F58ADDCF3FB}" presName="Name35" presStyleLbl="parChTrans1D2" presStyleIdx="0" presStyleCnt="6"/>
      <dgm:spPr/>
    </dgm:pt>
    <dgm:pt modelId="{77504EE2-E4A0-4A97-AA8F-706A7D66ECD5}" type="pres">
      <dgm:prSet presAssocID="{F7EBAF4B-0521-44FB-BA6F-5DF440604E32}" presName="hierRoot2" presStyleCnt="0">
        <dgm:presLayoutVars>
          <dgm:hierBranch val="r"/>
        </dgm:presLayoutVars>
      </dgm:prSet>
      <dgm:spPr/>
    </dgm:pt>
    <dgm:pt modelId="{D1D70168-BB47-4CE6-8F24-AF102EC925BA}" type="pres">
      <dgm:prSet presAssocID="{F7EBAF4B-0521-44FB-BA6F-5DF440604E32}" presName="rootComposite" presStyleCnt="0"/>
      <dgm:spPr/>
    </dgm:pt>
    <dgm:pt modelId="{BB2500BF-F9FF-41D3-93C0-E37945ECA7A6}" type="pres">
      <dgm:prSet presAssocID="{F7EBAF4B-0521-44FB-BA6F-5DF440604E32}" presName="rootText" presStyleLbl="node2" presStyleIdx="0" presStyleCnt="6">
        <dgm:presLayoutVars>
          <dgm:chPref val="3"/>
        </dgm:presLayoutVars>
      </dgm:prSet>
      <dgm:spPr/>
    </dgm:pt>
    <dgm:pt modelId="{047B7284-42A9-4A84-B8B1-FE27089DC945}" type="pres">
      <dgm:prSet presAssocID="{F7EBAF4B-0521-44FB-BA6F-5DF440604E32}" presName="rootConnector" presStyleLbl="node2" presStyleIdx="0" presStyleCnt="6"/>
      <dgm:spPr/>
    </dgm:pt>
    <dgm:pt modelId="{90CEB60C-3B24-4E05-BE0B-4A4F3113B8CB}" type="pres">
      <dgm:prSet presAssocID="{F7EBAF4B-0521-44FB-BA6F-5DF440604E32}" presName="hierChild4" presStyleCnt="0"/>
      <dgm:spPr/>
    </dgm:pt>
    <dgm:pt modelId="{EB3D20D5-C16B-4C2B-8859-692FB1D89FA2}" type="pres">
      <dgm:prSet presAssocID="{192028D9-0DA6-4E9B-BD94-AD5D81E86F6A}" presName="Name50" presStyleLbl="parChTrans1D3" presStyleIdx="0" presStyleCnt="6"/>
      <dgm:spPr/>
    </dgm:pt>
    <dgm:pt modelId="{026DCB0F-DFA7-4BAF-8402-B31FDA7BDE10}" type="pres">
      <dgm:prSet presAssocID="{D47C46BC-50FE-4DA5-A64F-FCEBAABA5986}" presName="hierRoot2" presStyleCnt="0">
        <dgm:presLayoutVars>
          <dgm:hierBranch val="init"/>
        </dgm:presLayoutVars>
      </dgm:prSet>
      <dgm:spPr/>
    </dgm:pt>
    <dgm:pt modelId="{BBC628D3-4A26-4C49-9E4E-C174BCB01851}" type="pres">
      <dgm:prSet presAssocID="{D47C46BC-50FE-4DA5-A64F-FCEBAABA5986}" presName="rootComposite" presStyleCnt="0"/>
      <dgm:spPr/>
    </dgm:pt>
    <dgm:pt modelId="{AAEF445A-1E78-4F49-A58B-A7E5313E8B5A}" type="pres">
      <dgm:prSet presAssocID="{D47C46BC-50FE-4DA5-A64F-FCEBAABA5986}" presName="rootText" presStyleLbl="node3" presStyleIdx="0" presStyleCnt="6" custScaleY="646530" custLinFactNeighborX="523" custLinFactNeighborY="-522">
        <dgm:presLayoutVars>
          <dgm:chPref val="3"/>
        </dgm:presLayoutVars>
      </dgm:prSet>
      <dgm:spPr/>
    </dgm:pt>
    <dgm:pt modelId="{D8BCE1B6-5890-4A8C-9C66-18EA017A534C}" type="pres">
      <dgm:prSet presAssocID="{D47C46BC-50FE-4DA5-A64F-FCEBAABA5986}" presName="rootConnector" presStyleLbl="node3" presStyleIdx="0" presStyleCnt="6"/>
      <dgm:spPr/>
    </dgm:pt>
    <dgm:pt modelId="{21C4F5BC-A0B0-4821-B883-35CEC56560C4}" type="pres">
      <dgm:prSet presAssocID="{D47C46BC-50FE-4DA5-A64F-FCEBAABA5986}" presName="hierChild4" presStyleCnt="0"/>
      <dgm:spPr/>
    </dgm:pt>
    <dgm:pt modelId="{7045C8F2-CD5E-44DA-93B8-1AAF9E956FB3}" type="pres">
      <dgm:prSet presAssocID="{D47C46BC-50FE-4DA5-A64F-FCEBAABA5986}" presName="hierChild5" presStyleCnt="0"/>
      <dgm:spPr/>
    </dgm:pt>
    <dgm:pt modelId="{8DBA51A4-BA04-4CC4-8A56-B932EFDCAFEA}" type="pres">
      <dgm:prSet presAssocID="{F7EBAF4B-0521-44FB-BA6F-5DF440604E32}" presName="hierChild5" presStyleCnt="0"/>
      <dgm:spPr/>
    </dgm:pt>
    <dgm:pt modelId="{D1ADA870-7547-4876-BDA1-54E7227A5830}" type="pres">
      <dgm:prSet presAssocID="{DCF600DA-4BEC-4C3E-A50E-0DC66A2B0A62}" presName="Name35" presStyleLbl="parChTrans1D2" presStyleIdx="1" presStyleCnt="6"/>
      <dgm:spPr/>
    </dgm:pt>
    <dgm:pt modelId="{0E786625-3350-46B2-B580-91D3AAACD79D}" type="pres">
      <dgm:prSet presAssocID="{71366E15-6696-4EBC-B65E-5CD02D899C38}" presName="hierRoot2" presStyleCnt="0">
        <dgm:presLayoutVars>
          <dgm:hierBranch val="r"/>
        </dgm:presLayoutVars>
      </dgm:prSet>
      <dgm:spPr/>
    </dgm:pt>
    <dgm:pt modelId="{9D96D93D-67AC-4465-9A3F-AC49FE76A4E9}" type="pres">
      <dgm:prSet presAssocID="{71366E15-6696-4EBC-B65E-5CD02D899C38}" presName="rootComposite" presStyleCnt="0"/>
      <dgm:spPr/>
    </dgm:pt>
    <dgm:pt modelId="{DB83D2C8-6103-4F7E-AD8A-80A22B73EF43}" type="pres">
      <dgm:prSet presAssocID="{71366E15-6696-4EBC-B65E-5CD02D899C38}" presName="rootText" presStyleLbl="node2" presStyleIdx="1" presStyleCnt="6">
        <dgm:presLayoutVars>
          <dgm:chPref val="3"/>
        </dgm:presLayoutVars>
      </dgm:prSet>
      <dgm:spPr/>
    </dgm:pt>
    <dgm:pt modelId="{99E4CD03-2F07-46FF-8641-6FF96E6D3971}" type="pres">
      <dgm:prSet presAssocID="{71366E15-6696-4EBC-B65E-5CD02D899C38}" presName="rootConnector" presStyleLbl="node2" presStyleIdx="1" presStyleCnt="6"/>
      <dgm:spPr/>
    </dgm:pt>
    <dgm:pt modelId="{56C9D07A-5E50-4CD6-9173-56F1A54344DB}" type="pres">
      <dgm:prSet presAssocID="{71366E15-6696-4EBC-B65E-5CD02D899C38}" presName="hierChild4" presStyleCnt="0"/>
      <dgm:spPr/>
    </dgm:pt>
    <dgm:pt modelId="{F4D2819F-ECEA-4E48-9EA7-DEE0027D77E7}" type="pres">
      <dgm:prSet presAssocID="{501D5F3B-23AD-46A0-854A-9D80FA3720A6}" presName="Name50" presStyleLbl="parChTrans1D3" presStyleIdx="1" presStyleCnt="6"/>
      <dgm:spPr/>
    </dgm:pt>
    <dgm:pt modelId="{962E1F06-EB65-4A3C-BA2A-21B3BF7CA459}" type="pres">
      <dgm:prSet presAssocID="{E139E9B4-4DD7-417F-9D66-5054142FED50}" presName="hierRoot2" presStyleCnt="0">
        <dgm:presLayoutVars>
          <dgm:hierBranch val="init"/>
        </dgm:presLayoutVars>
      </dgm:prSet>
      <dgm:spPr/>
    </dgm:pt>
    <dgm:pt modelId="{C443E799-2C1B-4EDC-BBEE-E00361E337B4}" type="pres">
      <dgm:prSet presAssocID="{E139E9B4-4DD7-417F-9D66-5054142FED50}" presName="rootComposite" presStyleCnt="0"/>
      <dgm:spPr/>
    </dgm:pt>
    <dgm:pt modelId="{20E10A4D-FB8B-428B-8DC5-A4F06CCFB964}" type="pres">
      <dgm:prSet presAssocID="{E139E9B4-4DD7-417F-9D66-5054142FED50}" presName="rootText" presStyleLbl="node3" presStyleIdx="1" presStyleCnt="6" custScaleY="686255">
        <dgm:presLayoutVars>
          <dgm:chPref val="3"/>
        </dgm:presLayoutVars>
      </dgm:prSet>
      <dgm:spPr/>
    </dgm:pt>
    <dgm:pt modelId="{35D0A192-BF84-4595-9E59-6B339EDACB4C}" type="pres">
      <dgm:prSet presAssocID="{E139E9B4-4DD7-417F-9D66-5054142FED50}" presName="rootConnector" presStyleLbl="node3" presStyleIdx="1" presStyleCnt="6"/>
      <dgm:spPr/>
    </dgm:pt>
    <dgm:pt modelId="{CB05E345-CD53-4F24-B8A6-2A40E9DF0804}" type="pres">
      <dgm:prSet presAssocID="{E139E9B4-4DD7-417F-9D66-5054142FED50}" presName="hierChild4" presStyleCnt="0"/>
      <dgm:spPr/>
    </dgm:pt>
    <dgm:pt modelId="{B69ABE15-6B8E-41A8-9EC6-46109992F416}" type="pres">
      <dgm:prSet presAssocID="{E139E9B4-4DD7-417F-9D66-5054142FED50}" presName="hierChild5" presStyleCnt="0"/>
      <dgm:spPr/>
    </dgm:pt>
    <dgm:pt modelId="{D4D91F8D-7722-475F-AD69-D24EB276A48A}" type="pres">
      <dgm:prSet presAssocID="{71366E15-6696-4EBC-B65E-5CD02D899C38}" presName="hierChild5" presStyleCnt="0"/>
      <dgm:spPr/>
    </dgm:pt>
    <dgm:pt modelId="{28575EAC-C3FF-43FD-AAC2-2EEF647BF868}" type="pres">
      <dgm:prSet presAssocID="{EE6E3DEE-2248-4675-8BBF-C9B7EA874BC1}" presName="Name35" presStyleLbl="parChTrans1D2" presStyleIdx="2" presStyleCnt="6"/>
      <dgm:spPr/>
    </dgm:pt>
    <dgm:pt modelId="{1C887D2A-C842-4667-9FDB-6E0FAAB83FA5}" type="pres">
      <dgm:prSet presAssocID="{50542F2A-5512-438B-ABB0-BD06E5650125}" presName="hierRoot2" presStyleCnt="0">
        <dgm:presLayoutVars>
          <dgm:hierBranch val="r"/>
        </dgm:presLayoutVars>
      </dgm:prSet>
      <dgm:spPr/>
    </dgm:pt>
    <dgm:pt modelId="{DE4960E5-069C-4637-90AC-6B31F1AB8C19}" type="pres">
      <dgm:prSet presAssocID="{50542F2A-5512-438B-ABB0-BD06E5650125}" presName="rootComposite" presStyleCnt="0"/>
      <dgm:spPr/>
    </dgm:pt>
    <dgm:pt modelId="{4EA86FC6-A645-4F2D-B8C7-5992506644B7}" type="pres">
      <dgm:prSet presAssocID="{50542F2A-5512-438B-ABB0-BD06E5650125}" presName="rootText" presStyleLbl="node2" presStyleIdx="2" presStyleCnt="6">
        <dgm:presLayoutVars>
          <dgm:chPref val="3"/>
        </dgm:presLayoutVars>
      </dgm:prSet>
      <dgm:spPr/>
    </dgm:pt>
    <dgm:pt modelId="{2646E28D-CB00-44D0-BB9F-82599BA74A15}" type="pres">
      <dgm:prSet presAssocID="{50542F2A-5512-438B-ABB0-BD06E5650125}" presName="rootConnector" presStyleLbl="node2" presStyleIdx="2" presStyleCnt="6"/>
      <dgm:spPr/>
    </dgm:pt>
    <dgm:pt modelId="{2251B9DB-C15C-4475-973C-E036918DD9FD}" type="pres">
      <dgm:prSet presAssocID="{50542F2A-5512-438B-ABB0-BD06E5650125}" presName="hierChild4" presStyleCnt="0"/>
      <dgm:spPr/>
    </dgm:pt>
    <dgm:pt modelId="{177E4846-481C-45A8-935E-A3B016DE7949}" type="pres">
      <dgm:prSet presAssocID="{7F97209A-CE0E-4B1A-8E17-DFF22DE0FF00}" presName="Name50" presStyleLbl="parChTrans1D3" presStyleIdx="2" presStyleCnt="6"/>
      <dgm:spPr/>
    </dgm:pt>
    <dgm:pt modelId="{65341273-91D1-4215-9A81-67D9AA486D53}" type="pres">
      <dgm:prSet presAssocID="{B3DFB634-1865-406A-A079-454E0D69603C}" presName="hierRoot2" presStyleCnt="0">
        <dgm:presLayoutVars>
          <dgm:hierBranch val="init"/>
        </dgm:presLayoutVars>
      </dgm:prSet>
      <dgm:spPr/>
    </dgm:pt>
    <dgm:pt modelId="{C6F91707-E470-4808-A11B-E63DE3CD20AA}" type="pres">
      <dgm:prSet presAssocID="{B3DFB634-1865-406A-A079-454E0D69603C}" presName="rootComposite" presStyleCnt="0"/>
      <dgm:spPr/>
    </dgm:pt>
    <dgm:pt modelId="{0138D566-022A-48B3-9455-5C5B5651C337}" type="pres">
      <dgm:prSet presAssocID="{B3DFB634-1865-406A-A079-454E0D69603C}" presName="rootText" presStyleLbl="node3" presStyleIdx="2" presStyleCnt="6" custScaleY="452457" custLinFactNeighborX="1559" custLinFactNeighborY="-1470">
        <dgm:presLayoutVars>
          <dgm:chPref val="3"/>
        </dgm:presLayoutVars>
      </dgm:prSet>
      <dgm:spPr/>
    </dgm:pt>
    <dgm:pt modelId="{6F82AC5F-A035-4BEB-B6F0-8CEE15C5ECD6}" type="pres">
      <dgm:prSet presAssocID="{B3DFB634-1865-406A-A079-454E0D69603C}" presName="rootConnector" presStyleLbl="node3" presStyleIdx="2" presStyleCnt="6"/>
      <dgm:spPr/>
    </dgm:pt>
    <dgm:pt modelId="{D3F73531-919B-43FB-8E47-EA1BF6101638}" type="pres">
      <dgm:prSet presAssocID="{B3DFB634-1865-406A-A079-454E0D69603C}" presName="hierChild4" presStyleCnt="0"/>
      <dgm:spPr/>
    </dgm:pt>
    <dgm:pt modelId="{DAF935DF-7872-4D89-8613-838ACCB593E0}" type="pres">
      <dgm:prSet presAssocID="{B3DFB634-1865-406A-A079-454E0D69603C}" presName="hierChild5" presStyleCnt="0"/>
      <dgm:spPr/>
    </dgm:pt>
    <dgm:pt modelId="{C9514301-1D22-490F-8084-8CC3F176F785}" type="pres">
      <dgm:prSet presAssocID="{50542F2A-5512-438B-ABB0-BD06E5650125}" presName="hierChild5" presStyleCnt="0"/>
      <dgm:spPr/>
    </dgm:pt>
    <dgm:pt modelId="{DEB5B298-D286-4CEE-B0FF-AF16430BE5AF}" type="pres">
      <dgm:prSet presAssocID="{6AC8E235-EA71-4DDB-99DD-AC2D5D37962B}" presName="Name35" presStyleLbl="parChTrans1D2" presStyleIdx="3" presStyleCnt="6"/>
      <dgm:spPr/>
    </dgm:pt>
    <dgm:pt modelId="{D627521F-9E5A-422A-AD27-150C23E26349}" type="pres">
      <dgm:prSet presAssocID="{964AFAE3-F8BD-4E24-AACE-BBC0260C4B8C}" presName="hierRoot2" presStyleCnt="0">
        <dgm:presLayoutVars>
          <dgm:hierBranch val="r"/>
        </dgm:presLayoutVars>
      </dgm:prSet>
      <dgm:spPr/>
    </dgm:pt>
    <dgm:pt modelId="{003DA239-9C81-45C2-AAE3-77ED8F8B088C}" type="pres">
      <dgm:prSet presAssocID="{964AFAE3-F8BD-4E24-AACE-BBC0260C4B8C}" presName="rootComposite" presStyleCnt="0"/>
      <dgm:spPr/>
    </dgm:pt>
    <dgm:pt modelId="{9CA2B07E-5A82-4FE0-A83E-51EB7279096B}" type="pres">
      <dgm:prSet presAssocID="{964AFAE3-F8BD-4E24-AACE-BBC0260C4B8C}" presName="rootText" presStyleLbl="node2" presStyleIdx="3" presStyleCnt="6">
        <dgm:presLayoutVars>
          <dgm:chPref val="3"/>
        </dgm:presLayoutVars>
      </dgm:prSet>
      <dgm:spPr/>
    </dgm:pt>
    <dgm:pt modelId="{6BE2019C-4CED-4CBB-BDDA-9E0CB0D5BD33}" type="pres">
      <dgm:prSet presAssocID="{964AFAE3-F8BD-4E24-AACE-BBC0260C4B8C}" presName="rootConnector" presStyleLbl="node2" presStyleIdx="3" presStyleCnt="6"/>
      <dgm:spPr/>
    </dgm:pt>
    <dgm:pt modelId="{28C50FE4-CC9C-4679-965F-72AA50C56F66}" type="pres">
      <dgm:prSet presAssocID="{964AFAE3-F8BD-4E24-AACE-BBC0260C4B8C}" presName="hierChild4" presStyleCnt="0"/>
      <dgm:spPr/>
    </dgm:pt>
    <dgm:pt modelId="{02520A84-9C0D-4C7B-8C6F-C74324C58837}" type="pres">
      <dgm:prSet presAssocID="{A5117D15-E674-4F3E-B58A-61AC96774EB5}" presName="Name50" presStyleLbl="parChTrans1D3" presStyleIdx="3" presStyleCnt="6"/>
      <dgm:spPr/>
    </dgm:pt>
    <dgm:pt modelId="{3036800C-A5E7-49B4-B02B-06ADDB083962}" type="pres">
      <dgm:prSet presAssocID="{80664773-4BE9-4961-8B29-D4952450AE52}" presName="hierRoot2" presStyleCnt="0">
        <dgm:presLayoutVars>
          <dgm:hierBranch val="init"/>
        </dgm:presLayoutVars>
      </dgm:prSet>
      <dgm:spPr/>
    </dgm:pt>
    <dgm:pt modelId="{16E50E13-AD6B-4DA2-83F3-DF113DAEDE98}" type="pres">
      <dgm:prSet presAssocID="{80664773-4BE9-4961-8B29-D4952450AE52}" presName="rootComposite" presStyleCnt="0"/>
      <dgm:spPr/>
    </dgm:pt>
    <dgm:pt modelId="{5CBA59EC-4C7B-4BED-AF05-C273A87F7A86}" type="pres">
      <dgm:prSet presAssocID="{80664773-4BE9-4961-8B29-D4952450AE52}" presName="rootText" presStyleLbl="node3" presStyleIdx="3" presStyleCnt="6" custScaleY="733014">
        <dgm:presLayoutVars>
          <dgm:chPref val="3"/>
        </dgm:presLayoutVars>
      </dgm:prSet>
      <dgm:spPr/>
    </dgm:pt>
    <dgm:pt modelId="{62FEBCF5-3E7E-4208-8CD4-9A262DD3739F}" type="pres">
      <dgm:prSet presAssocID="{80664773-4BE9-4961-8B29-D4952450AE52}" presName="rootConnector" presStyleLbl="node3" presStyleIdx="3" presStyleCnt="6"/>
      <dgm:spPr/>
    </dgm:pt>
    <dgm:pt modelId="{3F4575AC-9E24-4995-A1D8-62E8B9F0410C}" type="pres">
      <dgm:prSet presAssocID="{80664773-4BE9-4961-8B29-D4952450AE52}" presName="hierChild4" presStyleCnt="0"/>
      <dgm:spPr/>
    </dgm:pt>
    <dgm:pt modelId="{A76FE6D1-D79F-4472-B971-DA9B7D561DCB}" type="pres">
      <dgm:prSet presAssocID="{80664773-4BE9-4961-8B29-D4952450AE52}" presName="hierChild5" presStyleCnt="0"/>
      <dgm:spPr/>
    </dgm:pt>
    <dgm:pt modelId="{701DF23D-DEFB-4A87-AEC8-8EAC85CC0DB8}" type="pres">
      <dgm:prSet presAssocID="{964AFAE3-F8BD-4E24-AACE-BBC0260C4B8C}" presName="hierChild5" presStyleCnt="0"/>
      <dgm:spPr/>
    </dgm:pt>
    <dgm:pt modelId="{F2680826-055B-44C5-BE01-FE7E0DE93C0C}" type="pres">
      <dgm:prSet presAssocID="{DC89E7BD-A22D-4200-ACF4-F722EB777EDF}" presName="Name35" presStyleLbl="parChTrans1D2" presStyleIdx="4" presStyleCnt="6"/>
      <dgm:spPr/>
    </dgm:pt>
    <dgm:pt modelId="{7848BA78-154E-4902-A4A7-03FCA2EAAFF5}" type="pres">
      <dgm:prSet presAssocID="{A5B75214-7D8A-46D9-A8EE-64F21BFAA155}" presName="hierRoot2" presStyleCnt="0">
        <dgm:presLayoutVars>
          <dgm:hierBranch val="r"/>
        </dgm:presLayoutVars>
      </dgm:prSet>
      <dgm:spPr/>
    </dgm:pt>
    <dgm:pt modelId="{9431C62B-EDAD-44F9-9152-58CC4B9A1AB4}" type="pres">
      <dgm:prSet presAssocID="{A5B75214-7D8A-46D9-A8EE-64F21BFAA155}" presName="rootComposite" presStyleCnt="0"/>
      <dgm:spPr/>
    </dgm:pt>
    <dgm:pt modelId="{9BF3BBE3-AC13-43A2-B69A-30B22854CA44}" type="pres">
      <dgm:prSet presAssocID="{A5B75214-7D8A-46D9-A8EE-64F21BFAA155}" presName="rootText" presStyleLbl="node2" presStyleIdx="4" presStyleCnt="6">
        <dgm:presLayoutVars>
          <dgm:chPref val="3"/>
        </dgm:presLayoutVars>
      </dgm:prSet>
      <dgm:spPr/>
    </dgm:pt>
    <dgm:pt modelId="{99A6033E-1296-4890-9D84-1AB0EEBD20F3}" type="pres">
      <dgm:prSet presAssocID="{A5B75214-7D8A-46D9-A8EE-64F21BFAA155}" presName="rootConnector" presStyleLbl="node2" presStyleIdx="4" presStyleCnt="6"/>
      <dgm:spPr/>
    </dgm:pt>
    <dgm:pt modelId="{EEAD3D51-011D-4306-A128-B224EE717ACE}" type="pres">
      <dgm:prSet presAssocID="{A5B75214-7D8A-46D9-A8EE-64F21BFAA155}" presName="hierChild4" presStyleCnt="0"/>
      <dgm:spPr/>
    </dgm:pt>
    <dgm:pt modelId="{A5F06619-F081-4858-8F34-2CB60339779F}" type="pres">
      <dgm:prSet presAssocID="{B81DECC9-6DBF-4F66-881D-7DE0D16D6094}" presName="Name50" presStyleLbl="parChTrans1D3" presStyleIdx="4" presStyleCnt="6"/>
      <dgm:spPr/>
    </dgm:pt>
    <dgm:pt modelId="{E16B455E-B0E4-4BA1-BCC0-2012BD84159B}" type="pres">
      <dgm:prSet presAssocID="{71671449-B068-480A-9833-1FF997115440}" presName="hierRoot2" presStyleCnt="0">
        <dgm:presLayoutVars>
          <dgm:hierBranch val="init"/>
        </dgm:presLayoutVars>
      </dgm:prSet>
      <dgm:spPr/>
    </dgm:pt>
    <dgm:pt modelId="{8B27B021-E187-48CE-AF74-2B2D4D8DC975}" type="pres">
      <dgm:prSet presAssocID="{71671449-B068-480A-9833-1FF997115440}" presName="rootComposite" presStyleCnt="0"/>
      <dgm:spPr/>
    </dgm:pt>
    <dgm:pt modelId="{9FA5703F-700F-4B0C-9CF9-C9EED1037E3D}" type="pres">
      <dgm:prSet presAssocID="{71671449-B068-480A-9833-1FF997115440}" presName="rootText" presStyleLbl="node3" presStyleIdx="4" presStyleCnt="6" custScaleY="445424">
        <dgm:presLayoutVars>
          <dgm:chPref val="3"/>
        </dgm:presLayoutVars>
      </dgm:prSet>
      <dgm:spPr/>
    </dgm:pt>
    <dgm:pt modelId="{8F66A5FE-3C52-4814-A680-B7AA1AFA45B1}" type="pres">
      <dgm:prSet presAssocID="{71671449-B068-480A-9833-1FF997115440}" presName="rootConnector" presStyleLbl="node3" presStyleIdx="4" presStyleCnt="6"/>
      <dgm:spPr/>
    </dgm:pt>
    <dgm:pt modelId="{468F5799-E8B2-4440-8043-A48EFB50D677}" type="pres">
      <dgm:prSet presAssocID="{71671449-B068-480A-9833-1FF997115440}" presName="hierChild4" presStyleCnt="0"/>
      <dgm:spPr/>
    </dgm:pt>
    <dgm:pt modelId="{253E3D58-5F32-4327-93E0-8EE86764C909}" type="pres">
      <dgm:prSet presAssocID="{71671449-B068-480A-9833-1FF997115440}" presName="hierChild5" presStyleCnt="0"/>
      <dgm:spPr/>
    </dgm:pt>
    <dgm:pt modelId="{7C6AB346-E55B-4315-A24F-377665DB05F3}" type="pres">
      <dgm:prSet presAssocID="{A5B75214-7D8A-46D9-A8EE-64F21BFAA155}" presName="hierChild5" presStyleCnt="0"/>
      <dgm:spPr/>
    </dgm:pt>
    <dgm:pt modelId="{A6166011-A01E-4F56-88A0-EDEBD1AEC70E}" type="pres">
      <dgm:prSet presAssocID="{2AA81D04-7DFB-4141-9CA8-2FC7560199E5}" presName="Name35" presStyleLbl="parChTrans1D2" presStyleIdx="5" presStyleCnt="6"/>
      <dgm:spPr/>
    </dgm:pt>
    <dgm:pt modelId="{0C1998D6-5D82-487E-94C6-06CAF81898A4}" type="pres">
      <dgm:prSet presAssocID="{3256817D-B1BE-446A-A18B-D37699B07587}" presName="hierRoot2" presStyleCnt="0">
        <dgm:presLayoutVars>
          <dgm:hierBranch val="r"/>
        </dgm:presLayoutVars>
      </dgm:prSet>
      <dgm:spPr/>
    </dgm:pt>
    <dgm:pt modelId="{FF9D8000-7D9D-4C8C-AEC1-19F422B332F2}" type="pres">
      <dgm:prSet presAssocID="{3256817D-B1BE-446A-A18B-D37699B07587}" presName="rootComposite" presStyleCnt="0"/>
      <dgm:spPr/>
    </dgm:pt>
    <dgm:pt modelId="{0F07E7A8-8E0B-4683-B34C-EFD0E9B693E9}" type="pres">
      <dgm:prSet presAssocID="{3256817D-B1BE-446A-A18B-D37699B07587}" presName="rootText" presStyleLbl="node2" presStyleIdx="5" presStyleCnt="6">
        <dgm:presLayoutVars>
          <dgm:chPref val="3"/>
        </dgm:presLayoutVars>
      </dgm:prSet>
      <dgm:spPr/>
    </dgm:pt>
    <dgm:pt modelId="{E853E0A5-F9CA-4DAB-9DB9-E03DF3B8AE4E}" type="pres">
      <dgm:prSet presAssocID="{3256817D-B1BE-446A-A18B-D37699B07587}" presName="rootConnector" presStyleLbl="node2" presStyleIdx="5" presStyleCnt="6"/>
      <dgm:spPr/>
    </dgm:pt>
    <dgm:pt modelId="{DB425E21-A35D-4F11-ACAC-984F4BBFE629}" type="pres">
      <dgm:prSet presAssocID="{3256817D-B1BE-446A-A18B-D37699B07587}" presName="hierChild4" presStyleCnt="0"/>
      <dgm:spPr/>
    </dgm:pt>
    <dgm:pt modelId="{D33B0839-9A5D-4354-AA73-34A2D4EB8323}" type="pres">
      <dgm:prSet presAssocID="{221D019B-BC6D-4323-8D42-84C6E319C51F}" presName="Name50" presStyleLbl="parChTrans1D3" presStyleIdx="5" presStyleCnt="6"/>
      <dgm:spPr/>
    </dgm:pt>
    <dgm:pt modelId="{FCFF9EDA-89E9-414D-8ADD-470619958F6A}" type="pres">
      <dgm:prSet presAssocID="{10AD038E-24DB-4174-822E-E2FD4A92D7FE}" presName="hierRoot2" presStyleCnt="0">
        <dgm:presLayoutVars>
          <dgm:hierBranch val="init"/>
        </dgm:presLayoutVars>
      </dgm:prSet>
      <dgm:spPr/>
    </dgm:pt>
    <dgm:pt modelId="{4D6FA8D3-7217-40D0-A9F6-EBDA12C3D855}" type="pres">
      <dgm:prSet presAssocID="{10AD038E-24DB-4174-822E-E2FD4A92D7FE}" presName="rootComposite" presStyleCnt="0"/>
      <dgm:spPr/>
    </dgm:pt>
    <dgm:pt modelId="{A155D99D-24FA-4DE9-8B51-5EA966B953CC}" type="pres">
      <dgm:prSet presAssocID="{10AD038E-24DB-4174-822E-E2FD4A92D7FE}" presName="rootText" presStyleLbl="node3" presStyleIdx="5" presStyleCnt="6" custScaleY="360850">
        <dgm:presLayoutVars>
          <dgm:chPref val="3"/>
        </dgm:presLayoutVars>
      </dgm:prSet>
      <dgm:spPr/>
    </dgm:pt>
    <dgm:pt modelId="{68A65A63-1F04-4B91-9F49-8667899C2A4B}" type="pres">
      <dgm:prSet presAssocID="{10AD038E-24DB-4174-822E-E2FD4A92D7FE}" presName="rootConnector" presStyleLbl="node3" presStyleIdx="5" presStyleCnt="6"/>
      <dgm:spPr/>
    </dgm:pt>
    <dgm:pt modelId="{373CCA04-48CD-4F8E-9D9E-DBFDBD57C3BC}" type="pres">
      <dgm:prSet presAssocID="{10AD038E-24DB-4174-822E-E2FD4A92D7FE}" presName="hierChild4" presStyleCnt="0"/>
      <dgm:spPr/>
    </dgm:pt>
    <dgm:pt modelId="{8F1DCB3F-6F75-4C35-B66D-051A01B78C58}" type="pres">
      <dgm:prSet presAssocID="{10AD038E-24DB-4174-822E-E2FD4A92D7FE}" presName="hierChild5" presStyleCnt="0"/>
      <dgm:spPr/>
    </dgm:pt>
    <dgm:pt modelId="{5EE23AEE-7BEC-4C7D-AFB6-ACA120B0FF45}" type="pres">
      <dgm:prSet presAssocID="{3256817D-B1BE-446A-A18B-D37699B07587}" presName="hierChild5" presStyleCnt="0"/>
      <dgm:spPr/>
    </dgm:pt>
    <dgm:pt modelId="{D5CAE14D-0FE3-4B0A-A73A-CE80B320AA13}" type="pres">
      <dgm:prSet presAssocID="{870A8ED2-3DA2-4E95-A0AD-0CE8204D3A8A}" presName="hierChild3" presStyleCnt="0"/>
      <dgm:spPr/>
    </dgm:pt>
  </dgm:ptLst>
  <dgm:cxnLst>
    <dgm:cxn modelId="{6DC6F502-222E-4F1B-BBD1-426BB1F769BB}" srcId="{870A8ED2-3DA2-4E95-A0AD-0CE8204D3A8A}" destId="{71366E15-6696-4EBC-B65E-5CD02D899C38}" srcOrd="1" destOrd="0" parTransId="{DCF600DA-4BEC-4C3E-A50E-0DC66A2B0A62}" sibTransId="{5787157E-817F-4773-8CFC-A35B3E607DBD}"/>
    <dgm:cxn modelId="{D5878C03-D3C6-4630-9CF6-07F738ED9E6B}" type="presOf" srcId="{964AFAE3-F8BD-4E24-AACE-BBC0260C4B8C}" destId="{6BE2019C-4CED-4CBB-BDDA-9E0CB0D5BD33}" srcOrd="1" destOrd="0" presId="urn:microsoft.com/office/officeart/2005/8/layout/orgChart1"/>
    <dgm:cxn modelId="{C61EAA0A-FAA2-41B4-ABBB-26CC7D568AA1}" type="presOf" srcId="{B3DFB634-1865-406A-A079-454E0D69603C}" destId="{0138D566-022A-48B3-9455-5C5B5651C337}" srcOrd="0" destOrd="0" presId="urn:microsoft.com/office/officeart/2005/8/layout/orgChart1"/>
    <dgm:cxn modelId="{8975EE10-FE0F-4217-AC2C-F11BCD309F1B}" srcId="{71366E15-6696-4EBC-B65E-5CD02D899C38}" destId="{E139E9B4-4DD7-417F-9D66-5054142FED50}" srcOrd="0" destOrd="0" parTransId="{501D5F3B-23AD-46A0-854A-9D80FA3720A6}" sibTransId="{F7201243-B990-4C79-868E-44EBB7971067}"/>
    <dgm:cxn modelId="{8EB94413-448A-4CED-A2E6-901E8D747B7B}" type="presOf" srcId="{2AA81D04-7DFB-4141-9CA8-2FC7560199E5}" destId="{A6166011-A01E-4F56-88A0-EDEBD1AEC70E}" srcOrd="0" destOrd="0" presId="urn:microsoft.com/office/officeart/2005/8/layout/orgChart1"/>
    <dgm:cxn modelId="{72D44F17-7030-4350-B798-697431EB5A9C}" type="presOf" srcId="{DC89E7BD-A22D-4200-ACF4-F722EB777EDF}" destId="{F2680826-055B-44C5-BE01-FE7E0DE93C0C}" srcOrd="0" destOrd="0" presId="urn:microsoft.com/office/officeart/2005/8/layout/orgChart1"/>
    <dgm:cxn modelId="{A39BFB17-0B43-423B-BC13-5409F6E17B00}" type="presOf" srcId="{80664773-4BE9-4961-8B29-D4952450AE52}" destId="{62FEBCF5-3E7E-4208-8CD4-9A262DD3739F}" srcOrd="1" destOrd="0" presId="urn:microsoft.com/office/officeart/2005/8/layout/orgChart1"/>
    <dgm:cxn modelId="{50169C1B-43CE-4491-8990-9EEA9752C715}" srcId="{F7EBAF4B-0521-44FB-BA6F-5DF440604E32}" destId="{D47C46BC-50FE-4DA5-A64F-FCEBAABA5986}" srcOrd="0" destOrd="0" parTransId="{192028D9-0DA6-4E9B-BD94-AD5D81E86F6A}" sibTransId="{06419C58-2F6D-4229-9BA7-ED057FA31188}"/>
    <dgm:cxn modelId="{A571DF23-2EFE-4D83-8A6C-9B44BEF13CFD}" type="presOf" srcId="{3256817D-B1BE-446A-A18B-D37699B07587}" destId="{0F07E7A8-8E0B-4683-B34C-EFD0E9B693E9}" srcOrd="0" destOrd="0" presId="urn:microsoft.com/office/officeart/2005/8/layout/orgChart1"/>
    <dgm:cxn modelId="{A6AFEB26-91B5-4107-A1F9-F0393D6D5F33}" srcId="{870A8ED2-3DA2-4E95-A0AD-0CE8204D3A8A}" destId="{A5B75214-7D8A-46D9-A8EE-64F21BFAA155}" srcOrd="4" destOrd="0" parTransId="{DC89E7BD-A22D-4200-ACF4-F722EB777EDF}" sibTransId="{8D2E079E-A997-46E3-BDF9-E7C0CE44E817}"/>
    <dgm:cxn modelId="{DEE5682F-5DB6-48B1-9B2E-8FA83EFBA7E3}" type="presOf" srcId="{10AD038E-24DB-4174-822E-E2FD4A92D7FE}" destId="{68A65A63-1F04-4B91-9F49-8667899C2A4B}" srcOrd="1" destOrd="0" presId="urn:microsoft.com/office/officeart/2005/8/layout/orgChart1"/>
    <dgm:cxn modelId="{77BFCB31-1340-4412-BEDC-E6A3AC323610}" srcId="{4C38D5DD-56CB-4C11-AD5C-041023AF9ADC}" destId="{870A8ED2-3DA2-4E95-A0AD-0CE8204D3A8A}" srcOrd="0" destOrd="0" parTransId="{6601BF0E-4E18-4642-8FBC-873F3AF8855A}" sibTransId="{D7AECA51-EDEE-4614-919F-720C8492D207}"/>
    <dgm:cxn modelId="{ACA94237-BAD7-4CD4-BE95-F8968F136DDE}" type="presOf" srcId="{80664773-4BE9-4961-8B29-D4952450AE52}" destId="{5CBA59EC-4C7B-4BED-AF05-C273A87F7A86}" srcOrd="0" destOrd="0" presId="urn:microsoft.com/office/officeart/2005/8/layout/orgChart1"/>
    <dgm:cxn modelId="{2C9ED138-3A25-4DE5-904C-6D21A258FFAC}" srcId="{964AFAE3-F8BD-4E24-AACE-BBC0260C4B8C}" destId="{80664773-4BE9-4961-8B29-D4952450AE52}" srcOrd="0" destOrd="0" parTransId="{A5117D15-E674-4F3E-B58A-61AC96774EB5}" sibTransId="{61DB7BBF-E30B-4896-BD36-4673CE1887DC}"/>
    <dgm:cxn modelId="{29C86A3B-BA21-4A82-A97C-0F3C3E42132F}" type="presOf" srcId="{50542F2A-5512-438B-ABB0-BD06E5650125}" destId="{2646E28D-CB00-44D0-BB9F-82599BA74A15}" srcOrd="1" destOrd="0" presId="urn:microsoft.com/office/officeart/2005/8/layout/orgChart1"/>
    <dgm:cxn modelId="{1AE6565B-94B6-4889-9A6A-521DC52EE65D}" type="presOf" srcId="{71671449-B068-480A-9833-1FF997115440}" destId="{9FA5703F-700F-4B0C-9CF9-C9EED1037E3D}" srcOrd="0" destOrd="0" presId="urn:microsoft.com/office/officeart/2005/8/layout/orgChart1"/>
    <dgm:cxn modelId="{7DAFF35F-30EB-4FEB-9738-58F559167688}" type="presOf" srcId="{EE6E3DEE-2248-4675-8BBF-C9B7EA874BC1}" destId="{28575EAC-C3FF-43FD-AAC2-2EEF647BF868}" srcOrd="0" destOrd="0" presId="urn:microsoft.com/office/officeart/2005/8/layout/orgChart1"/>
    <dgm:cxn modelId="{D947B646-D487-4A65-8341-2D1CE9102CB8}" type="presOf" srcId="{50542F2A-5512-438B-ABB0-BD06E5650125}" destId="{4EA86FC6-A645-4F2D-B8C7-5992506644B7}" srcOrd="0" destOrd="0" presId="urn:microsoft.com/office/officeart/2005/8/layout/orgChart1"/>
    <dgm:cxn modelId="{C6547248-D513-49B1-B96C-088A84364034}" type="presOf" srcId="{B81DECC9-6DBF-4F66-881D-7DE0D16D6094}" destId="{A5F06619-F081-4858-8F34-2CB60339779F}" srcOrd="0" destOrd="0" presId="urn:microsoft.com/office/officeart/2005/8/layout/orgChart1"/>
    <dgm:cxn modelId="{D40F9868-C1D6-4C59-8B22-50B95233C360}" srcId="{870A8ED2-3DA2-4E95-A0AD-0CE8204D3A8A}" destId="{50542F2A-5512-438B-ABB0-BD06E5650125}" srcOrd="2" destOrd="0" parTransId="{EE6E3DEE-2248-4675-8BBF-C9B7EA874BC1}" sibTransId="{0699AF28-DD12-4D09-8E9A-F7B62BA7C27C}"/>
    <dgm:cxn modelId="{D4F5AD6D-1376-4BBA-9B4C-756D54C7BEE1}" type="presOf" srcId="{4C38D5DD-56CB-4C11-AD5C-041023AF9ADC}" destId="{B2D8BCB8-B938-4332-82ED-803E55FB63B4}" srcOrd="0" destOrd="0" presId="urn:microsoft.com/office/officeart/2005/8/layout/orgChart1"/>
    <dgm:cxn modelId="{A860F46D-55E4-4C75-AF23-26E96243FC3E}" type="presOf" srcId="{964AFAE3-F8BD-4E24-AACE-BBC0260C4B8C}" destId="{9CA2B07E-5A82-4FE0-A83E-51EB7279096B}" srcOrd="0" destOrd="0" presId="urn:microsoft.com/office/officeart/2005/8/layout/orgChart1"/>
    <dgm:cxn modelId="{25A2AE6F-EFDA-41AE-9C93-C2A3BC1D99ED}" srcId="{A5B75214-7D8A-46D9-A8EE-64F21BFAA155}" destId="{71671449-B068-480A-9833-1FF997115440}" srcOrd="0" destOrd="0" parTransId="{B81DECC9-6DBF-4F66-881D-7DE0D16D6094}" sibTransId="{CA1332A0-AD10-4D44-8FF1-14D5F86D0BED}"/>
    <dgm:cxn modelId="{AA2C7770-E22E-4763-AA83-AEE298095BD8}" type="presOf" srcId="{E139E9B4-4DD7-417F-9D66-5054142FED50}" destId="{35D0A192-BF84-4595-9E59-6B339EDACB4C}" srcOrd="1" destOrd="0" presId="urn:microsoft.com/office/officeart/2005/8/layout/orgChart1"/>
    <dgm:cxn modelId="{B03C1071-C185-4D27-AE04-1A973AC664B1}" type="presOf" srcId="{870A8ED2-3DA2-4E95-A0AD-0CE8204D3A8A}" destId="{F0E825D8-B201-4F89-81E8-3461037358AC}" srcOrd="0" destOrd="0" presId="urn:microsoft.com/office/officeart/2005/8/layout/orgChart1"/>
    <dgm:cxn modelId="{9D805051-46A2-4BC8-A87D-3F18846B6E0F}" type="presOf" srcId="{E139E9B4-4DD7-417F-9D66-5054142FED50}" destId="{20E10A4D-FB8B-428B-8DC5-A4F06CCFB964}" srcOrd="0" destOrd="0" presId="urn:microsoft.com/office/officeart/2005/8/layout/orgChart1"/>
    <dgm:cxn modelId="{99738B53-AA80-40F1-BFB6-E4F3C797E109}" type="presOf" srcId="{221D019B-BC6D-4323-8D42-84C6E319C51F}" destId="{D33B0839-9A5D-4354-AA73-34A2D4EB8323}" srcOrd="0" destOrd="0" presId="urn:microsoft.com/office/officeart/2005/8/layout/orgChart1"/>
    <dgm:cxn modelId="{B42DD854-7DE1-4F81-8E3B-3048A06C9DE5}" type="presOf" srcId="{501D5F3B-23AD-46A0-854A-9D80FA3720A6}" destId="{F4D2819F-ECEA-4E48-9EA7-DEE0027D77E7}" srcOrd="0" destOrd="0" presId="urn:microsoft.com/office/officeart/2005/8/layout/orgChart1"/>
    <dgm:cxn modelId="{A3169676-0B98-4F52-8B97-BFC6DD25B247}" type="presOf" srcId="{A7ABB2C0-8CD1-42E0-A46B-6F58ADDCF3FB}" destId="{F7C5D4C8-D639-4E9C-98FC-AF04B3212E2F}" srcOrd="0" destOrd="0" presId="urn:microsoft.com/office/officeart/2005/8/layout/orgChart1"/>
    <dgm:cxn modelId="{9185B976-13EC-4D8A-8A79-95A66A36ACEA}" srcId="{3256817D-B1BE-446A-A18B-D37699B07587}" destId="{10AD038E-24DB-4174-822E-E2FD4A92D7FE}" srcOrd="0" destOrd="0" parTransId="{221D019B-BC6D-4323-8D42-84C6E319C51F}" sibTransId="{2A43BDF5-9859-448F-8872-A92C1A914A60}"/>
    <dgm:cxn modelId="{8B631B57-7F03-463A-BCDE-81C68748D1F4}" type="presOf" srcId="{7F97209A-CE0E-4B1A-8E17-DFF22DE0FF00}" destId="{177E4846-481C-45A8-935E-A3B016DE7949}" srcOrd="0" destOrd="0" presId="urn:microsoft.com/office/officeart/2005/8/layout/orgChart1"/>
    <dgm:cxn modelId="{494DD957-B0FB-4BF3-A2A4-0EDA3D63DFA4}" type="presOf" srcId="{71671449-B068-480A-9833-1FF997115440}" destId="{8F66A5FE-3C52-4814-A680-B7AA1AFA45B1}" srcOrd="1" destOrd="0" presId="urn:microsoft.com/office/officeart/2005/8/layout/orgChart1"/>
    <dgm:cxn modelId="{B601E478-D8CF-49D2-AC30-D1BE42150979}" type="presOf" srcId="{192028D9-0DA6-4E9B-BD94-AD5D81E86F6A}" destId="{EB3D20D5-C16B-4C2B-8859-692FB1D89FA2}" srcOrd="0" destOrd="0" presId="urn:microsoft.com/office/officeart/2005/8/layout/orgChart1"/>
    <dgm:cxn modelId="{72700A80-B01D-4CF6-A042-9E44FFD69439}" type="presOf" srcId="{870A8ED2-3DA2-4E95-A0AD-0CE8204D3A8A}" destId="{582E3740-5324-4D38-AE6E-5221C1593425}" srcOrd="1" destOrd="0" presId="urn:microsoft.com/office/officeart/2005/8/layout/orgChart1"/>
    <dgm:cxn modelId="{C8243A85-781E-4D58-920D-F4E405A8B838}" type="presOf" srcId="{71366E15-6696-4EBC-B65E-5CD02D899C38}" destId="{99E4CD03-2F07-46FF-8641-6FF96E6D3971}" srcOrd="1" destOrd="0" presId="urn:microsoft.com/office/officeart/2005/8/layout/orgChart1"/>
    <dgm:cxn modelId="{F5AF818B-884B-4246-A723-D1B754AEBD14}" type="presOf" srcId="{DCF600DA-4BEC-4C3E-A50E-0DC66A2B0A62}" destId="{D1ADA870-7547-4876-BDA1-54E7227A5830}" srcOrd="0" destOrd="0" presId="urn:microsoft.com/office/officeart/2005/8/layout/orgChart1"/>
    <dgm:cxn modelId="{E6776B8F-80FC-4611-9C1E-A89A86AAC192}" type="presOf" srcId="{A5B75214-7D8A-46D9-A8EE-64F21BFAA155}" destId="{9BF3BBE3-AC13-43A2-B69A-30B22854CA44}" srcOrd="0" destOrd="0" presId="urn:microsoft.com/office/officeart/2005/8/layout/orgChart1"/>
    <dgm:cxn modelId="{748A6695-FE68-4A6A-AC4B-A4FC0E083D4D}" type="presOf" srcId="{A5117D15-E674-4F3E-B58A-61AC96774EB5}" destId="{02520A84-9C0D-4C7B-8C6F-C74324C58837}" srcOrd="0" destOrd="0" presId="urn:microsoft.com/office/officeart/2005/8/layout/orgChart1"/>
    <dgm:cxn modelId="{E00A2E9D-2655-4316-97A4-C16935501DB3}" type="presOf" srcId="{D47C46BC-50FE-4DA5-A64F-FCEBAABA5986}" destId="{AAEF445A-1E78-4F49-A58B-A7E5313E8B5A}" srcOrd="0" destOrd="0" presId="urn:microsoft.com/office/officeart/2005/8/layout/orgChart1"/>
    <dgm:cxn modelId="{2F197E9E-02FB-472E-B157-EE6DFD56428B}" type="presOf" srcId="{D47C46BC-50FE-4DA5-A64F-FCEBAABA5986}" destId="{D8BCE1B6-5890-4A8C-9C66-18EA017A534C}" srcOrd="1" destOrd="0" presId="urn:microsoft.com/office/officeart/2005/8/layout/orgChart1"/>
    <dgm:cxn modelId="{9DF7F7A1-6FCE-4FCA-9324-84E853E518C2}" type="presOf" srcId="{B3DFB634-1865-406A-A079-454E0D69603C}" destId="{6F82AC5F-A035-4BEB-B6F0-8CEE15C5ECD6}" srcOrd="1" destOrd="0" presId="urn:microsoft.com/office/officeart/2005/8/layout/orgChart1"/>
    <dgm:cxn modelId="{F73537A6-04FD-4055-9FB3-BE46D532228A}" type="presOf" srcId="{3256817D-B1BE-446A-A18B-D37699B07587}" destId="{E853E0A5-F9CA-4DAB-9DB9-E03DF3B8AE4E}" srcOrd="1" destOrd="0" presId="urn:microsoft.com/office/officeart/2005/8/layout/orgChart1"/>
    <dgm:cxn modelId="{6EC0D4AC-ABD1-4B99-BF53-D4B3B8FD8E51}" type="presOf" srcId="{6AC8E235-EA71-4DDB-99DD-AC2D5D37962B}" destId="{DEB5B298-D286-4CEE-B0FF-AF16430BE5AF}" srcOrd="0" destOrd="0" presId="urn:microsoft.com/office/officeart/2005/8/layout/orgChart1"/>
    <dgm:cxn modelId="{B10D8EBA-8664-42A8-A6E9-9B837D83D6DB}" type="presOf" srcId="{A5B75214-7D8A-46D9-A8EE-64F21BFAA155}" destId="{99A6033E-1296-4890-9D84-1AB0EEBD20F3}" srcOrd="1" destOrd="0" presId="urn:microsoft.com/office/officeart/2005/8/layout/orgChart1"/>
    <dgm:cxn modelId="{D7B495BC-E468-429E-B2F2-96E4EFF56406}" srcId="{50542F2A-5512-438B-ABB0-BD06E5650125}" destId="{B3DFB634-1865-406A-A079-454E0D69603C}" srcOrd="0" destOrd="0" parTransId="{7F97209A-CE0E-4B1A-8E17-DFF22DE0FF00}" sibTransId="{D7B52840-582E-4232-9D55-C2F6B246152D}"/>
    <dgm:cxn modelId="{39E75ABE-AF65-459A-A63A-452C95060C64}" srcId="{870A8ED2-3DA2-4E95-A0AD-0CE8204D3A8A}" destId="{3256817D-B1BE-446A-A18B-D37699B07587}" srcOrd="5" destOrd="0" parTransId="{2AA81D04-7DFB-4141-9CA8-2FC7560199E5}" sibTransId="{DCB210B8-AC09-438A-A08F-108BC1EBFFC2}"/>
    <dgm:cxn modelId="{688FD1D0-8F97-455A-B2F4-1C0E99CB246C}" type="presOf" srcId="{71366E15-6696-4EBC-B65E-5CD02D899C38}" destId="{DB83D2C8-6103-4F7E-AD8A-80A22B73EF43}" srcOrd="0" destOrd="0" presId="urn:microsoft.com/office/officeart/2005/8/layout/orgChart1"/>
    <dgm:cxn modelId="{897E8FDE-C9CC-4E52-A903-CA97773E81D3}" type="presOf" srcId="{F7EBAF4B-0521-44FB-BA6F-5DF440604E32}" destId="{BB2500BF-F9FF-41D3-93C0-E37945ECA7A6}" srcOrd="0" destOrd="0" presId="urn:microsoft.com/office/officeart/2005/8/layout/orgChart1"/>
    <dgm:cxn modelId="{161731E0-88C6-4FD9-BD22-D69F81723CBD}" type="presOf" srcId="{F7EBAF4B-0521-44FB-BA6F-5DF440604E32}" destId="{047B7284-42A9-4A84-B8B1-FE27089DC945}" srcOrd="1" destOrd="0" presId="urn:microsoft.com/office/officeart/2005/8/layout/orgChart1"/>
    <dgm:cxn modelId="{458181E4-4103-4313-AA5D-3B916A91606C}" type="presOf" srcId="{10AD038E-24DB-4174-822E-E2FD4A92D7FE}" destId="{A155D99D-24FA-4DE9-8B51-5EA966B953CC}" srcOrd="0" destOrd="0" presId="urn:microsoft.com/office/officeart/2005/8/layout/orgChart1"/>
    <dgm:cxn modelId="{64DB3EE5-B16C-4B35-B363-1AC8FFEB79CB}" srcId="{870A8ED2-3DA2-4E95-A0AD-0CE8204D3A8A}" destId="{964AFAE3-F8BD-4E24-AACE-BBC0260C4B8C}" srcOrd="3" destOrd="0" parTransId="{6AC8E235-EA71-4DDB-99DD-AC2D5D37962B}" sibTransId="{070232C7-560D-43F5-B925-E1BDA211F03B}"/>
    <dgm:cxn modelId="{FE7B48E8-DC05-4E5E-8C49-9B694D781B7F}" srcId="{870A8ED2-3DA2-4E95-A0AD-0CE8204D3A8A}" destId="{F7EBAF4B-0521-44FB-BA6F-5DF440604E32}" srcOrd="0" destOrd="0" parTransId="{A7ABB2C0-8CD1-42E0-A46B-6F58ADDCF3FB}" sibTransId="{AADFF450-FA26-43F5-BAC6-D535162A5875}"/>
    <dgm:cxn modelId="{2CC163AF-F2A6-4B6C-9295-1547F503A652}" type="presParOf" srcId="{B2D8BCB8-B938-4332-82ED-803E55FB63B4}" destId="{D5D1D377-EA6C-4DAA-A5B0-4683C8B0E9F9}" srcOrd="0" destOrd="0" presId="urn:microsoft.com/office/officeart/2005/8/layout/orgChart1"/>
    <dgm:cxn modelId="{C06AB146-EE5F-4786-B860-056918A1317B}" type="presParOf" srcId="{D5D1D377-EA6C-4DAA-A5B0-4683C8B0E9F9}" destId="{F62A8E0F-E28F-447E-AB02-242AA5F87214}" srcOrd="0" destOrd="0" presId="urn:microsoft.com/office/officeart/2005/8/layout/orgChart1"/>
    <dgm:cxn modelId="{4048FA8D-3E21-4A3C-9960-FEF26E4DBD35}" type="presParOf" srcId="{F62A8E0F-E28F-447E-AB02-242AA5F87214}" destId="{F0E825D8-B201-4F89-81E8-3461037358AC}" srcOrd="0" destOrd="0" presId="urn:microsoft.com/office/officeart/2005/8/layout/orgChart1"/>
    <dgm:cxn modelId="{80F38315-6B87-4331-B30D-C30688E72925}" type="presParOf" srcId="{F62A8E0F-E28F-447E-AB02-242AA5F87214}" destId="{582E3740-5324-4D38-AE6E-5221C1593425}" srcOrd="1" destOrd="0" presId="urn:microsoft.com/office/officeart/2005/8/layout/orgChart1"/>
    <dgm:cxn modelId="{3247CC85-63F2-4209-A32B-84182B0E9C61}" type="presParOf" srcId="{D5D1D377-EA6C-4DAA-A5B0-4683C8B0E9F9}" destId="{BBAB1BEE-8BAE-48E6-8B76-90ED0A0636A6}" srcOrd="1" destOrd="0" presId="urn:microsoft.com/office/officeart/2005/8/layout/orgChart1"/>
    <dgm:cxn modelId="{43A36468-3B89-428E-BA19-5CC8A1414403}" type="presParOf" srcId="{BBAB1BEE-8BAE-48E6-8B76-90ED0A0636A6}" destId="{F7C5D4C8-D639-4E9C-98FC-AF04B3212E2F}" srcOrd="0" destOrd="0" presId="urn:microsoft.com/office/officeart/2005/8/layout/orgChart1"/>
    <dgm:cxn modelId="{95EA4D28-4BFC-4C29-8054-4B065174979D}" type="presParOf" srcId="{BBAB1BEE-8BAE-48E6-8B76-90ED0A0636A6}" destId="{77504EE2-E4A0-4A97-AA8F-706A7D66ECD5}" srcOrd="1" destOrd="0" presId="urn:microsoft.com/office/officeart/2005/8/layout/orgChart1"/>
    <dgm:cxn modelId="{1DC9A2ED-967A-4CA1-B6D4-CC97DD8F9A01}" type="presParOf" srcId="{77504EE2-E4A0-4A97-AA8F-706A7D66ECD5}" destId="{D1D70168-BB47-4CE6-8F24-AF102EC925BA}" srcOrd="0" destOrd="0" presId="urn:microsoft.com/office/officeart/2005/8/layout/orgChart1"/>
    <dgm:cxn modelId="{025EF29E-D067-45AC-9995-1F5FA4F01993}" type="presParOf" srcId="{D1D70168-BB47-4CE6-8F24-AF102EC925BA}" destId="{BB2500BF-F9FF-41D3-93C0-E37945ECA7A6}" srcOrd="0" destOrd="0" presId="urn:microsoft.com/office/officeart/2005/8/layout/orgChart1"/>
    <dgm:cxn modelId="{67AD8525-4F27-4877-9D71-8C04D5262B14}" type="presParOf" srcId="{D1D70168-BB47-4CE6-8F24-AF102EC925BA}" destId="{047B7284-42A9-4A84-B8B1-FE27089DC945}" srcOrd="1" destOrd="0" presId="urn:microsoft.com/office/officeart/2005/8/layout/orgChart1"/>
    <dgm:cxn modelId="{F37F14EA-959A-43E9-BDAF-09E4209C9F71}" type="presParOf" srcId="{77504EE2-E4A0-4A97-AA8F-706A7D66ECD5}" destId="{90CEB60C-3B24-4E05-BE0B-4A4F3113B8CB}" srcOrd="1" destOrd="0" presId="urn:microsoft.com/office/officeart/2005/8/layout/orgChart1"/>
    <dgm:cxn modelId="{A1AC3815-A90A-4238-8972-0EBA5BD2C3B3}" type="presParOf" srcId="{90CEB60C-3B24-4E05-BE0B-4A4F3113B8CB}" destId="{EB3D20D5-C16B-4C2B-8859-692FB1D89FA2}" srcOrd="0" destOrd="0" presId="urn:microsoft.com/office/officeart/2005/8/layout/orgChart1"/>
    <dgm:cxn modelId="{D2BBE216-0879-4F83-A306-D0D4F11802A4}" type="presParOf" srcId="{90CEB60C-3B24-4E05-BE0B-4A4F3113B8CB}" destId="{026DCB0F-DFA7-4BAF-8402-B31FDA7BDE10}" srcOrd="1" destOrd="0" presId="urn:microsoft.com/office/officeart/2005/8/layout/orgChart1"/>
    <dgm:cxn modelId="{053C5338-44FC-401E-95ED-229A7DFC2753}" type="presParOf" srcId="{026DCB0F-DFA7-4BAF-8402-B31FDA7BDE10}" destId="{BBC628D3-4A26-4C49-9E4E-C174BCB01851}" srcOrd="0" destOrd="0" presId="urn:microsoft.com/office/officeart/2005/8/layout/orgChart1"/>
    <dgm:cxn modelId="{86C3951B-9AAA-4DAC-BCBB-334C4BCF7192}" type="presParOf" srcId="{BBC628D3-4A26-4C49-9E4E-C174BCB01851}" destId="{AAEF445A-1E78-4F49-A58B-A7E5313E8B5A}" srcOrd="0" destOrd="0" presId="urn:microsoft.com/office/officeart/2005/8/layout/orgChart1"/>
    <dgm:cxn modelId="{B9F39238-7B2D-4D53-B181-B1F75A610CCE}" type="presParOf" srcId="{BBC628D3-4A26-4C49-9E4E-C174BCB01851}" destId="{D8BCE1B6-5890-4A8C-9C66-18EA017A534C}" srcOrd="1" destOrd="0" presId="urn:microsoft.com/office/officeart/2005/8/layout/orgChart1"/>
    <dgm:cxn modelId="{44A246A8-8C1A-4FC4-93FA-D2996FD4770B}" type="presParOf" srcId="{026DCB0F-DFA7-4BAF-8402-B31FDA7BDE10}" destId="{21C4F5BC-A0B0-4821-B883-35CEC56560C4}" srcOrd="1" destOrd="0" presId="urn:microsoft.com/office/officeart/2005/8/layout/orgChart1"/>
    <dgm:cxn modelId="{DA892127-7451-4566-815B-8D39EE7B8A5C}" type="presParOf" srcId="{026DCB0F-DFA7-4BAF-8402-B31FDA7BDE10}" destId="{7045C8F2-CD5E-44DA-93B8-1AAF9E956FB3}" srcOrd="2" destOrd="0" presId="urn:microsoft.com/office/officeart/2005/8/layout/orgChart1"/>
    <dgm:cxn modelId="{87D440AC-F820-4E4D-9166-972B1B069B0F}" type="presParOf" srcId="{77504EE2-E4A0-4A97-AA8F-706A7D66ECD5}" destId="{8DBA51A4-BA04-4CC4-8A56-B932EFDCAFEA}" srcOrd="2" destOrd="0" presId="urn:microsoft.com/office/officeart/2005/8/layout/orgChart1"/>
    <dgm:cxn modelId="{932A9C9D-3241-414D-9DFE-2B4DC3169D6A}" type="presParOf" srcId="{BBAB1BEE-8BAE-48E6-8B76-90ED0A0636A6}" destId="{D1ADA870-7547-4876-BDA1-54E7227A5830}" srcOrd="2" destOrd="0" presId="urn:microsoft.com/office/officeart/2005/8/layout/orgChart1"/>
    <dgm:cxn modelId="{4C53F047-7AC0-4B31-A5F6-52882C68B532}" type="presParOf" srcId="{BBAB1BEE-8BAE-48E6-8B76-90ED0A0636A6}" destId="{0E786625-3350-46B2-B580-91D3AAACD79D}" srcOrd="3" destOrd="0" presId="urn:microsoft.com/office/officeart/2005/8/layout/orgChart1"/>
    <dgm:cxn modelId="{A0FFF9E5-4F44-4385-9C2D-638B6F979514}" type="presParOf" srcId="{0E786625-3350-46B2-B580-91D3AAACD79D}" destId="{9D96D93D-67AC-4465-9A3F-AC49FE76A4E9}" srcOrd="0" destOrd="0" presId="urn:microsoft.com/office/officeart/2005/8/layout/orgChart1"/>
    <dgm:cxn modelId="{9E170894-F887-410A-87BC-AB00DE94C645}" type="presParOf" srcId="{9D96D93D-67AC-4465-9A3F-AC49FE76A4E9}" destId="{DB83D2C8-6103-4F7E-AD8A-80A22B73EF43}" srcOrd="0" destOrd="0" presId="urn:microsoft.com/office/officeart/2005/8/layout/orgChart1"/>
    <dgm:cxn modelId="{EAC3B6C9-2EC5-4A47-812F-F3E8A31B7528}" type="presParOf" srcId="{9D96D93D-67AC-4465-9A3F-AC49FE76A4E9}" destId="{99E4CD03-2F07-46FF-8641-6FF96E6D3971}" srcOrd="1" destOrd="0" presId="urn:microsoft.com/office/officeart/2005/8/layout/orgChart1"/>
    <dgm:cxn modelId="{63B9483A-967B-416F-B66A-B8E9EED74215}" type="presParOf" srcId="{0E786625-3350-46B2-B580-91D3AAACD79D}" destId="{56C9D07A-5E50-4CD6-9173-56F1A54344DB}" srcOrd="1" destOrd="0" presId="urn:microsoft.com/office/officeart/2005/8/layout/orgChart1"/>
    <dgm:cxn modelId="{A94191F7-EF44-4764-A317-CB7CC4DC7B74}" type="presParOf" srcId="{56C9D07A-5E50-4CD6-9173-56F1A54344DB}" destId="{F4D2819F-ECEA-4E48-9EA7-DEE0027D77E7}" srcOrd="0" destOrd="0" presId="urn:microsoft.com/office/officeart/2005/8/layout/orgChart1"/>
    <dgm:cxn modelId="{9E460B6E-57E0-488B-9E93-615FA7AD87A4}" type="presParOf" srcId="{56C9D07A-5E50-4CD6-9173-56F1A54344DB}" destId="{962E1F06-EB65-4A3C-BA2A-21B3BF7CA459}" srcOrd="1" destOrd="0" presId="urn:microsoft.com/office/officeart/2005/8/layout/orgChart1"/>
    <dgm:cxn modelId="{D9B98B60-F431-4170-8B06-B8B5F2B359A6}" type="presParOf" srcId="{962E1F06-EB65-4A3C-BA2A-21B3BF7CA459}" destId="{C443E799-2C1B-4EDC-BBEE-E00361E337B4}" srcOrd="0" destOrd="0" presId="urn:microsoft.com/office/officeart/2005/8/layout/orgChart1"/>
    <dgm:cxn modelId="{3F5DBD9D-20B0-42BA-8CCF-ACBDE35EB5F8}" type="presParOf" srcId="{C443E799-2C1B-4EDC-BBEE-E00361E337B4}" destId="{20E10A4D-FB8B-428B-8DC5-A4F06CCFB964}" srcOrd="0" destOrd="0" presId="urn:microsoft.com/office/officeart/2005/8/layout/orgChart1"/>
    <dgm:cxn modelId="{9A7E1209-9DA5-4D10-96D3-8A2EC8EF1695}" type="presParOf" srcId="{C443E799-2C1B-4EDC-BBEE-E00361E337B4}" destId="{35D0A192-BF84-4595-9E59-6B339EDACB4C}" srcOrd="1" destOrd="0" presId="urn:microsoft.com/office/officeart/2005/8/layout/orgChart1"/>
    <dgm:cxn modelId="{84FAFB47-0EF6-4082-A697-5121E0EC8E21}" type="presParOf" srcId="{962E1F06-EB65-4A3C-BA2A-21B3BF7CA459}" destId="{CB05E345-CD53-4F24-B8A6-2A40E9DF0804}" srcOrd="1" destOrd="0" presId="urn:microsoft.com/office/officeart/2005/8/layout/orgChart1"/>
    <dgm:cxn modelId="{B640BEAD-FFDD-4FAD-97D3-8B846AA1B7AA}" type="presParOf" srcId="{962E1F06-EB65-4A3C-BA2A-21B3BF7CA459}" destId="{B69ABE15-6B8E-41A8-9EC6-46109992F416}" srcOrd="2" destOrd="0" presId="urn:microsoft.com/office/officeart/2005/8/layout/orgChart1"/>
    <dgm:cxn modelId="{CEAA7357-3CD1-42D9-A8B4-E0092E97C9C8}" type="presParOf" srcId="{0E786625-3350-46B2-B580-91D3AAACD79D}" destId="{D4D91F8D-7722-475F-AD69-D24EB276A48A}" srcOrd="2" destOrd="0" presId="urn:microsoft.com/office/officeart/2005/8/layout/orgChart1"/>
    <dgm:cxn modelId="{BEB8FE65-8468-4E49-B9A7-56C2BA398D45}" type="presParOf" srcId="{BBAB1BEE-8BAE-48E6-8B76-90ED0A0636A6}" destId="{28575EAC-C3FF-43FD-AAC2-2EEF647BF868}" srcOrd="4" destOrd="0" presId="urn:microsoft.com/office/officeart/2005/8/layout/orgChart1"/>
    <dgm:cxn modelId="{DB8E8617-0215-4EB7-981E-9CCF9700DFCC}" type="presParOf" srcId="{BBAB1BEE-8BAE-48E6-8B76-90ED0A0636A6}" destId="{1C887D2A-C842-4667-9FDB-6E0FAAB83FA5}" srcOrd="5" destOrd="0" presId="urn:microsoft.com/office/officeart/2005/8/layout/orgChart1"/>
    <dgm:cxn modelId="{A7A8A2BE-A60C-46CF-84EF-3DECECA3E16A}" type="presParOf" srcId="{1C887D2A-C842-4667-9FDB-6E0FAAB83FA5}" destId="{DE4960E5-069C-4637-90AC-6B31F1AB8C19}" srcOrd="0" destOrd="0" presId="urn:microsoft.com/office/officeart/2005/8/layout/orgChart1"/>
    <dgm:cxn modelId="{648018AE-D5C8-4765-81BB-1D1023EEA5E9}" type="presParOf" srcId="{DE4960E5-069C-4637-90AC-6B31F1AB8C19}" destId="{4EA86FC6-A645-4F2D-B8C7-5992506644B7}" srcOrd="0" destOrd="0" presId="urn:microsoft.com/office/officeart/2005/8/layout/orgChart1"/>
    <dgm:cxn modelId="{5725F83A-169B-4CDC-8DB9-25C5C8889865}" type="presParOf" srcId="{DE4960E5-069C-4637-90AC-6B31F1AB8C19}" destId="{2646E28D-CB00-44D0-BB9F-82599BA74A15}" srcOrd="1" destOrd="0" presId="urn:microsoft.com/office/officeart/2005/8/layout/orgChart1"/>
    <dgm:cxn modelId="{88A58FCD-B65E-4F05-8ECC-BF0FD5D5B164}" type="presParOf" srcId="{1C887D2A-C842-4667-9FDB-6E0FAAB83FA5}" destId="{2251B9DB-C15C-4475-973C-E036918DD9FD}" srcOrd="1" destOrd="0" presId="urn:microsoft.com/office/officeart/2005/8/layout/orgChart1"/>
    <dgm:cxn modelId="{33FECC85-0306-4A75-A570-192318F2A3D3}" type="presParOf" srcId="{2251B9DB-C15C-4475-973C-E036918DD9FD}" destId="{177E4846-481C-45A8-935E-A3B016DE7949}" srcOrd="0" destOrd="0" presId="urn:microsoft.com/office/officeart/2005/8/layout/orgChart1"/>
    <dgm:cxn modelId="{26F37B07-9D01-4087-B522-8671147384C3}" type="presParOf" srcId="{2251B9DB-C15C-4475-973C-E036918DD9FD}" destId="{65341273-91D1-4215-9A81-67D9AA486D53}" srcOrd="1" destOrd="0" presId="urn:microsoft.com/office/officeart/2005/8/layout/orgChart1"/>
    <dgm:cxn modelId="{244BF86E-645B-425F-A217-29923031E248}" type="presParOf" srcId="{65341273-91D1-4215-9A81-67D9AA486D53}" destId="{C6F91707-E470-4808-A11B-E63DE3CD20AA}" srcOrd="0" destOrd="0" presId="urn:microsoft.com/office/officeart/2005/8/layout/orgChart1"/>
    <dgm:cxn modelId="{8ECE613B-66CC-4399-84D7-EBAF0F607EFD}" type="presParOf" srcId="{C6F91707-E470-4808-A11B-E63DE3CD20AA}" destId="{0138D566-022A-48B3-9455-5C5B5651C337}" srcOrd="0" destOrd="0" presId="urn:microsoft.com/office/officeart/2005/8/layout/orgChart1"/>
    <dgm:cxn modelId="{D7F47BC2-946B-48EA-9C00-56A1A6F73E80}" type="presParOf" srcId="{C6F91707-E470-4808-A11B-E63DE3CD20AA}" destId="{6F82AC5F-A035-4BEB-B6F0-8CEE15C5ECD6}" srcOrd="1" destOrd="0" presId="urn:microsoft.com/office/officeart/2005/8/layout/orgChart1"/>
    <dgm:cxn modelId="{0F53CDD5-D496-4F75-9CFD-513892770D93}" type="presParOf" srcId="{65341273-91D1-4215-9A81-67D9AA486D53}" destId="{D3F73531-919B-43FB-8E47-EA1BF6101638}" srcOrd="1" destOrd="0" presId="urn:microsoft.com/office/officeart/2005/8/layout/orgChart1"/>
    <dgm:cxn modelId="{B23297EB-4C65-4E43-946E-CCE4A8A625EE}" type="presParOf" srcId="{65341273-91D1-4215-9A81-67D9AA486D53}" destId="{DAF935DF-7872-4D89-8613-838ACCB593E0}" srcOrd="2" destOrd="0" presId="urn:microsoft.com/office/officeart/2005/8/layout/orgChart1"/>
    <dgm:cxn modelId="{093554EE-DC26-4828-A685-2F037D37F7C2}" type="presParOf" srcId="{1C887D2A-C842-4667-9FDB-6E0FAAB83FA5}" destId="{C9514301-1D22-490F-8084-8CC3F176F785}" srcOrd="2" destOrd="0" presId="urn:microsoft.com/office/officeart/2005/8/layout/orgChart1"/>
    <dgm:cxn modelId="{6EB3FFD3-ABC4-4CC0-BBEC-BFE1AFB8B58A}" type="presParOf" srcId="{BBAB1BEE-8BAE-48E6-8B76-90ED0A0636A6}" destId="{DEB5B298-D286-4CEE-B0FF-AF16430BE5AF}" srcOrd="6" destOrd="0" presId="urn:microsoft.com/office/officeart/2005/8/layout/orgChart1"/>
    <dgm:cxn modelId="{86F4DC44-4B8C-426B-B6D2-2807F8F21F9E}" type="presParOf" srcId="{BBAB1BEE-8BAE-48E6-8B76-90ED0A0636A6}" destId="{D627521F-9E5A-422A-AD27-150C23E26349}" srcOrd="7" destOrd="0" presId="urn:microsoft.com/office/officeart/2005/8/layout/orgChart1"/>
    <dgm:cxn modelId="{1E6518AD-28D1-4812-AD3E-6F1A9A1C073A}" type="presParOf" srcId="{D627521F-9E5A-422A-AD27-150C23E26349}" destId="{003DA239-9C81-45C2-AAE3-77ED8F8B088C}" srcOrd="0" destOrd="0" presId="urn:microsoft.com/office/officeart/2005/8/layout/orgChart1"/>
    <dgm:cxn modelId="{0C945281-7485-4472-BB3D-FBEF2BAEDF26}" type="presParOf" srcId="{003DA239-9C81-45C2-AAE3-77ED8F8B088C}" destId="{9CA2B07E-5A82-4FE0-A83E-51EB7279096B}" srcOrd="0" destOrd="0" presId="urn:microsoft.com/office/officeart/2005/8/layout/orgChart1"/>
    <dgm:cxn modelId="{513ADFDE-FE01-45CB-A1B8-0B77A4C4AEDD}" type="presParOf" srcId="{003DA239-9C81-45C2-AAE3-77ED8F8B088C}" destId="{6BE2019C-4CED-4CBB-BDDA-9E0CB0D5BD33}" srcOrd="1" destOrd="0" presId="urn:microsoft.com/office/officeart/2005/8/layout/orgChart1"/>
    <dgm:cxn modelId="{6AD993F7-3D51-435F-9621-D4E1F01D54E3}" type="presParOf" srcId="{D627521F-9E5A-422A-AD27-150C23E26349}" destId="{28C50FE4-CC9C-4679-965F-72AA50C56F66}" srcOrd="1" destOrd="0" presId="urn:microsoft.com/office/officeart/2005/8/layout/orgChart1"/>
    <dgm:cxn modelId="{AB9659E0-D8BA-4347-BF57-81E92510263D}" type="presParOf" srcId="{28C50FE4-CC9C-4679-965F-72AA50C56F66}" destId="{02520A84-9C0D-4C7B-8C6F-C74324C58837}" srcOrd="0" destOrd="0" presId="urn:microsoft.com/office/officeart/2005/8/layout/orgChart1"/>
    <dgm:cxn modelId="{4A5139C9-A010-4D55-ACF9-2104EC9A4384}" type="presParOf" srcId="{28C50FE4-CC9C-4679-965F-72AA50C56F66}" destId="{3036800C-A5E7-49B4-B02B-06ADDB083962}" srcOrd="1" destOrd="0" presId="urn:microsoft.com/office/officeart/2005/8/layout/orgChart1"/>
    <dgm:cxn modelId="{5AF44481-A4F4-4C9C-95EE-AF868100D20F}" type="presParOf" srcId="{3036800C-A5E7-49B4-B02B-06ADDB083962}" destId="{16E50E13-AD6B-4DA2-83F3-DF113DAEDE98}" srcOrd="0" destOrd="0" presId="urn:microsoft.com/office/officeart/2005/8/layout/orgChart1"/>
    <dgm:cxn modelId="{1F084877-482C-42BF-8AA8-E73DA4B0978B}" type="presParOf" srcId="{16E50E13-AD6B-4DA2-83F3-DF113DAEDE98}" destId="{5CBA59EC-4C7B-4BED-AF05-C273A87F7A86}" srcOrd="0" destOrd="0" presId="urn:microsoft.com/office/officeart/2005/8/layout/orgChart1"/>
    <dgm:cxn modelId="{3ECA292E-BDF4-41AA-A944-34A847E52C89}" type="presParOf" srcId="{16E50E13-AD6B-4DA2-83F3-DF113DAEDE98}" destId="{62FEBCF5-3E7E-4208-8CD4-9A262DD3739F}" srcOrd="1" destOrd="0" presId="urn:microsoft.com/office/officeart/2005/8/layout/orgChart1"/>
    <dgm:cxn modelId="{E379FBEC-4BD1-469B-9B24-416DD277745C}" type="presParOf" srcId="{3036800C-A5E7-49B4-B02B-06ADDB083962}" destId="{3F4575AC-9E24-4995-A1D8-62E8B9F0410C}" srcOrd="1" destOrd="0" presId="urn:microsoft.com/office/officeart/2005/8/layout/orgChart1"/>
    <dgm:cxn modelId="{F01F9CF1-8125-4708-9B2A-7E5DF6EA4BBC}" type="presParOf" srcId="{3036800C-A5E7-49B4-B02B-06ADDB083962}" destId="{A76FE6D1-D79F-4472-B971-DA9B7D561DCB}" srcOrd="2" destOrd="0" presId="urn:microsoft.com/office/officeart/2005/8/layout/orgChart1"/>
    <dgm:cxn modelId="{201E8ED2-9E0A-4AB9-89A4-F21CCFB39C65}" type="presParOf" srcId="{D627521F-9E5A-422A-AD27-150C23E26349}" destId="{701DF23D-DEFB-4A87-AEC8-8EAC85CC0DB8}" srcOrd="2" destOrd="0" presId="urn:microsoft.com/office/officeart/2005/8/layout/orgChart1"/>
    <dgm:cxn modelId="{37EE694D-D21B-4FFA-BE6A-CDACC2E1B940}" type="presParOf" srcId="{BBAB1BEE-8BAE-48E6-8B76-90ED0A0636A6}" destId="{F2680826-055B-44C5-BE01-FE7E0DE93C0C}" srcOrd="8" destOrd="0" presId="urn:microsoft.com/office/officeart/2005/8/layout/orgChart1"/>
    <dgm:cxn modelId="{EF8D7D41-33E2-40AB-BEC0-507021190910}" type="presParOf" srcId="{BBAB1BEE-8BAE-48E6-8B76-90ED0A0636A6}" destId="{7848BA78-154E-4902-A4A7-03FCA2EAAFF5}" srcOrd="9" destOrd="0" presId="urn:microsoft.com/office/officeart/2005/8/layout/orgChart1"/>
    <dgm:cxn modelId="{B77C1FA7-4773-4DA2-80BA-B13E11869552}" type="presParOf" srcId="{7848BA78-154E-4902-A4A7-03FCA2EAAFF5}" destId="{9431C62B-EDAD-44F9-9152-58CC4B9A1AB4}" srcOrd="0" destOrd="0" presId="urn:microsoft.com/office/officeart/2005/8/layout/orgChart1"/>
    <dgm:cxn modelId="{090D6B82-B8CD-4D29-8FF5-88486851FDF5}" type="presParOf" srcId="{9431C62B-EDAD-44F9-9152-58CC4B9A1AB4}" destId="{9BF3BBE3-AC13-43A2-B69A-30B22854CA44}" srcOrd="0" destOrd="0" presId="urn:microsoft.com/office/officeart/2005/8/layout/orgChart1"/>
    <dgm:cxn modelId="{6D5132AA-BCCB-4A6A-AB2D-623C12F19F20}" type="presParOf" srcId="{9431C62B-EDAD-44F9-9152-58CC4B9A1AB4}" destId="{99A6033E-1296-4890-9D84-1AB0EEBD20F3}" srcOrd="1" destOrd="0" presId="urn:microsoft.com/office/officeart/2005/8/layout/orgChart1"/>
    <dgm:cxn modelId="{D312365F-9091-488F-8E10-778F8D31B242}" type="presParOf" srcId="{7848BA78-154E-4902-A4A7-03FCA2EAAFF5}" destId="{EEAD3D51-011D-4306-A128-B224EE717ACE}" srcOrd="1" destOrd="0" presId="urn:microsoft.com/office/officeart/2005/8/layout/orgChart1"/>
    <dgm:cxn modelId="{503574F0-4C9E-4E4E-BD53-A93A99BE91C8}" type="presParOf" srcId="{EEAD3D51-011D-4306-A128-B224EE717ACE}" destId="{A5F06619-F081-4858-8F34-2CB60339779F}" srcOrd="0" destOrd="0" presId="urn:microsoft.com/office/officeart/2005/8/layout/orgChart1"/>
    <dgm:cxn modelId="{752FD23D-7EF0-4D45-8F94-9BA5A1F03EFE}" type="presParOf" srcId="{EEAD3D51-011D-4306-A128-B224EE717ACE}" destId="{E16B455E-B0E4-4BA1-BCC0-2012BD84159B}" srcOrd="1" destOrd="0" presId="urn:microsoft.com/office/officeart/2005/8/layout/orgChart1"/>
    <dgm:cxn modelId="{F40712D8-FE15-4FC3-B7B8-D1013A311164}" type="presParOf" srcId="{E16B455E-B0E4-4BA1-BCC0-2012BD84159B}" destId="{8B27B021-E187-48CE-AF74-2B2D4D8DC975}" srcOrd="0" destOrd="0" presId="urn:microsoft.com/office/officeart/2005/8/layout/orgChart1"/>
    <dgm:cxn modelId="{DEEF3A58-7173-49CE-A108-2D1C6BE68146}" type="presParOf" srcId="{8B27B021-E187-48CE-AF74-2B2D4D8DC975}" destId="{9FA5703F-700F-4B0C-9CF9-C9EED1037E3D}" srcOrd="0" destOrd="0" presId="urn:microsoft.com/office/officeart/2005/8/layout/orgChart1"/>
    <dgm:cxn modelId="{2B5E65B1-2995-4C89-BB4B-339F5B89E95F}" type="presParOf" srcId="{8B27B021-E187-48CE-AF74-2B2D4D8DC975}" destId="{8F66A5FE-3C52-4814-A680-B7AA1AFA45B1}" srcOrd="1" destOrd="0" presId="urn:microsoft.com/office/officeart/2005/8/layout/orgChart1"/>
    <dgm:cxn modelId="{1EAC77A6-1140-4274-A141-6BF7AA1CBDCC}" type="presParOf" srcId="{E16B455E-B0E4-4BA1-BCC0-2012BD84159B}" destId="{468F5799-E8B2-4440-8043-A48EFB50D677}" srcOrd="1" destOrd="0" presId="urn:microsoft.com/office/officeart/2005/8/layout/orgChart1"/>
    <dgm:cxn modelId="{565CA703-DF04-4DDB-B780-34A9C15D7A23}" type="presParOf" srcId="{E16B455E-B0E4-4BA1-BCC0-2012BD84159B}" destId="{253E3D58-5F32-4327-93E0-8EE86764C909}" srcOrd="2" destOrd="0" presId="urn:microsoft.com/office/officeart/2005/8/layout/orgChart1"/>
    <dgm:cxn modelId="{EF21BF9C-61D7-4F8C-AD15-9D3AE74F7B69}" type="presParOf" srcId="{7848BA78-154E-4902-A4A7-03FCA2EAAFF5}" destId="{7C6AB346-E55B-4315-A24F-377665DB05F3}" srcOrd="2" destOrd="0" presId="urn:microsoft.com/office/officeart/2005/8/layout/orgChart1"/>
    <dgm:cxn modelId="{89823F20-DD0C-4110-BF1B-64742F04604F}" type="presParOf" srcId="{BBAB1BEE-8BAE-48E6-8B76-90ED0A0636A6}" destId="{A6166011-A01E-4F56-88A0-EDEBD1AEC70E}" srcOrd="10" destOrd="0" presId="urn:microsoft.com/office/officeart/2005/8/layout/orgChart1"/>
    <dgm:cxn modelId="{90DB1923-B29F-436D-A7B3-6104DAA9B0DC}" type="presParOf" srcId="{BBAB1BEE-8BAE-48E6-8B76-90ED0A0636A6}" destId="{0C1998D6-5D82-487E-94C6-06CAF81898A4}" srcOrd="11" destOrd="0" presId="urn:microsoft.com/office/officeart/2005/8/layout/orgChart1"/>
    <dgm:cxn modelId="{115EBD66-97FD-45F4-A979-2B357F08977C}" type="presParOf" srcId="{0C1998D6-5D82-487E-94C6-06CAF81898A4}" destId="{FF9D8000-7D9D-4C8C-AEC1-19F422B332F2}" srcOrd="0" destOrd="0" presId="urn:microsoft.com/office/officeart/2005/8/layout/orgChart1"/>
    <dgm:cxn modelId="{123E9A48-118E-41CD-98CD-77ED35E12A23}" type="presParOf" srcId="{FF9D8000-7D9D-4C8C-AEC1-19F422B332F2}" destId="{0F07E7A8-8E0B-4683-B34C-EFD0E9B693E9}" srcOrd="0" destOrd="0" presId="urn:microsoft.com/office/officeart/2005/8/layout/orgChart1"/>
    <dgm:cxn modelId="{27A49A6A-0D72-409B-84E2-CF12C7FD5F3D}" type="presParOf" srcId="{FF9D8000-7D9D-4C8C-AEC1-19F422B332F2}" destId="{E853E0A5-F9CA-4DAB-9DB9-E03DF3B8AE4E}" srcOrd="1" destOrd="0" presId="urn:microsoft.com/office/officeart/2005/8/layout/orgChart1"/>
    <dgm:cxn modelId="{6F3B6A35-66A7-4756-AD97-04B1D70B3D8F}" type="presParOf" srcId="{0C1998D6-5D82-487E-94C6-06CAF81898A4}" destId="{DB425E21-A35D-4F11-ACAC-984F4BBFE629}" srcOrd="1" destOrd="0" presId="urn:microsoft.com/office/officeart/2005/8/layout/orgChart1"/>
    <dgm:cxn modelId="{0CE239F9-D500-4486-BE07-BBFFBC8FBC2E}" type="presParOf" srcId="{DB425E21-A35D-4F11-ACAC-984F4BBFE629}" destId="{D33B0839-9A5D-4354-AA73-34A2D4EB8323}" srcOrd="0" destOrd="0" presId="urn:microsoft.com/office/officeart/2005/8/layout/orgChart1"/>
    <dgm:cxn modelId="{E8E6BDEA-D29E-4271-B3C7-20F56A0EEAA5}" type="presParOf" srcId="{DB425E21-A35D-4F11-ACAC-984F4BBFE629}" destId="{FCFF9EDA-89E9-414D-8ADD-470619958F6A}" srcOrd="1" destOrd="0" presId="urn:microsoft.com/office/officeart/2005/8/layout/orgChart1"/>
    <dgm:cxn modelId="{C237C743-D754-4D85-8463-0D165994B5D1}" type="presParOf" srcId="{FCFF9EDA-89E9-414D-8ADD-470619958F6A}" destId="{4D6FA8D3-7217-40D0-A9F6-EBDA12C3D855}" srcOrd="0" destOrd="0" presId="urn:microsoft.com/office/officeart/2005/8/layout/orgChart1"/>
    <dgm:cxn modelId="{842CDD78-C469-4742-B53D-D8E7D5A9BD63}" type="presParOf" srcId="{4D6FA8D3-7217-40D0-A9F6-EBDA12C3D855}" destId="{A155D99D-24FA-4DE9-8B51-5EA966B953CC}" srcOrd="0" destOrd="0" presId="urn:microsoft.com/office/officeart/2005/8/layout/orgChart1"/>
    <dgm:cxn modelId="{245E8795-EA5A-4DB5-993B-4D8A392F7326}" type="presParOf" srcId="{4D6FA8D3-7217-40D0-A9F6-EBDA12C3D855}" destId="{68A65A63-1F04-4B91-9F49-8667899C2A4B}" srcOrd="1" destOrd="0" presId="urn:microsoft.com/office/officeart/2005/8/layout/orgChart1"/>
    <dgm:cxn modelId="{5EE6FAB5-4E2A-44D2-A97C-996AA4BDBF78}" type="presParOf" srcId="{FCFF9EDA-89E9-414D-8ADD-470619958F6A}" destId="{373CCA04-48CD-4F8E-9D9E-DBFDBD57C3BC}" srcOrd="1" destOrd="0" presId="urn:microsoft.com/office/officeart/2005/8/layout/orgChart1"/>
    <dgm:cxn modelId="{2739BF24-FA03-475B-B946-6B94971DEB6A}" type="presParOf" srcId="{FCFF9EDA-89E9-414D-8ADD-470619958F6A}" destId="{8F1DCB3F-6F75-4C35-B66D-051A01B78C58}" srcOrd="2" destOrd="0" presId="urn:microsoft.com/office/officeart/2005/8/layout/orgChart1"/>
    <dgm:cxn modelId="{CABBF8E2-D2E1-44B0-9AA9-DBA21BF5A167}" type="presParOf" srcId="{0C1998D6-5D82-487E-94C6-06CAF81898A4}" destId="{5EE23AEE-7BEC-4C7D-AFB6-ACA120B0FF45}" srcOrd="2" destOrd="0" presId="urn:microsoft.com/office/officeart/2005/8/layout/orgChart1"/>
    <dgm:cxn modelId="{9D9AC464-5504-4F64-8784-CC2F28AEA2E7}" type="presParOf" srcId="{D5D1D377-EA6C-4DAA-A5B0-4683C8B0E9F9}" destId="{D5CAE14D-0FE3-4B0A-A73A-CE80B320AA1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38D5DD-56CB-4C11-AD5C-041023AF9A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7EBAF4B-0521-44FB-BA6F-5DF440604E32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Financial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Susan Bruce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0.8)</a:t>
          </a:r>
        </a:p>
      </dgm:t>
    </dgm:pt>
    <dgm:pt modelId="{A7ABB2C0-8CD1-42E0-A46B-6F58ADDCF3FB}" type="parTrans" cxnId="{FE7B48E8-DC05-4E5E-8C49-9B694D781B7F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AADFF450-FA26-43F5-BAC6-D535162A5875}" type="sibTrans" cxnId="{FE7B48E8-DC05-4E5E-8C49-9B694D781B7F}">
      <dgm:prSet/>
      <dgm:spPr/>
      <dgm:t>
        <a:bodyPr/>
        <a:lstStyle/>
        <a:p>
          <a:endParaRPr lang="en-AU"/>
        </a:p>
      </dgm:t>
    </dgm:pt>
    <dgm:pt modelId="{71366E15-6696-4EBC-B65E-5CD02D899C38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Marketing &amp; </a:t>
          </a:r>
          <a:r>
            <a:rPr kumimoji="0" lang="en-US" altLang="en-US" sz="900" b="0" i="0" u="sng" strike="noStrike" cap="none" normalizeH="0" baseline="0" dirty="0" err="1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M’ship</a:t>
          </a:r>
          <a:r>
            <a:rPr kumimoji="0" lang="en-US" altLang="en-US" sz="900" b="0" i="0" u="sng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 Admin Manager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Sally Moloney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(P/T 0.8)</a:t>
          </a:r>
        </a:p>
      </dgm:t>
    </dgm:pt>
    <dgm:pt modelId="{DCF600DA-4BEC-4C3E-A50E-0DC66A2B0A62}" type="parTrans" cxnId="{6DC6F502-222E-4F1B-BBD1-426BB1F769BB}">
      <dgm:prSet/>
      <dgm:spPr/>
      <dgm:t>
        <a:bodyPr/>
        <a:lstStyle/>
        <a:p>
          <a:endParaRPr lang="en-AU"/>
        </a:p>
      </dgm:t>
    </dgm:pt>
    <dgm:pt modelId="{5787157E-817F-4773-8CFC-A35B3E607DBD}" type="sibTrans" cxnId="{6DC6F502-222E-4F1B-BBD1-426BB1F769BB}">
      <dgm:prSet/>
      <dgm:spPr/>
      <dgm:t>
        <a:bodyPr/>
        <a:lstStyle/>
        <a:p>
          <a:endParaRPr lang="en-AU"/>
        </a:p>
      </dgm:t>
    </dgm:pt>
    <dgm:pt modelId="{50542F2A-5512-438B-ABB0-BD06E5650125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Communications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Manager</a:t>
          </a: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Fleur Charlton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0.9)</a:t>
          </a:r>
        </a:p>
      </dgm:t>
    </dgm:pt>
    <dgm:pt modelId="{EE6E3DEE-2248-4675-8BBF-C9B7EA874BC1}" type="parTrans" cxnId="{D40F9868-C1D6-4C59-8B22-50B95233C360}">
      <dgm:prSet/>
      <dgm:spPr/>
      <dgm:t>
        <a:bodyPr/>
        <a:lstStyle/>
        <a:p>
          <a:endParaRPr lang="en-AU"/>
        </a:p>
      </dgm:t>
    </dgm:pt>
    <dgm:pt modelId="{0699AF28-DD12-4D09-8E9A-F7B62BA7C27C}" type="sibTrans" cxnId="{D40F9868-C1D6-4C59-8B22-50B95233C360}">
      <dgm:prSet/>
      <dgm:spPr/>
      <dgm:t>
        <a:bodyPr/>
        <a:lstStyle/>
        <a:p>
          <a:endParaRPr lang="en-AU"/>
        </a:p>
      </dgm:t>
    </dgm:pt>
    <dgm:pt modelId="{964AFAE3-F8BD-4E24-AACE-BBC0260C4B8C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900" u="sng" dirty="0">
              <a:solidFill>
                <a:srgbClr val="00AF8C"/>
              </a:solidFill>
              <a:latin typeface="+mn-lt"/>
            </a:rPr>
            <a:t>Education Manager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rgbClr val="00AF8C"/>
              </a:solidFill>
              <a:latin typeface="+mn-lt"/>
            </a:rPr>
            <a:t>Rebecca Mete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rgbClr val="00AF8C"/>
              </a:solidFill>
              <a:latin typeface="+mn-lt"/>
            </a:rPr>
            <a:t>(P/T 0.8)</a:t>
          </a:r>
        </a:p>
      </dgm:t>
    </dgm:pt>
    <dgm:pt modelId="{6AC8E235-EA71-4DDB-99DD-AC2D5D37962B}" type="parTrans" cxnId="{64DB3EE5-B16C-4B35-B363-1AC8FFEB79CB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070232C7-560D-43F5-B925-E1BDA211F03B}" type="sibTrans" cxnId="{64DB3EE5-B16C-4B35-B363-1AC8FFEB79CB}">
      <dgm:prSet/>
      <dgm:spPr/>
      <dgm:t>
        <a:bodyPr/>
        <a:lstStyle/>
        <a:p>
          <a:endParaRPr lang="en-AU"/>
        </a:p>
      </dgm:t>
    </dgm:pt>
    <dgm:pt modelId="{A5B75214-7D8A-46D9-A8EE-64F21BFAA155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900" u="sng" dirty="0">
              <a:solidFill>
                <a:srgbClr val="00AF8C"/>
              </a:solidFill>
              <a:latin typeface="+mn-lt"/>
            </a:rPr>
            <a:t>Senior Dietetic Advisor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rgbClr val="00AF8C"/>
              </a:solidFill>
              <a:latin typeface="+mn-lt"/>
            </a:rPr>
            <a:t>Simone Austin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rgbClr val="00AF8C"/>
              </a:solidFill>
              <a:latin typeface="+mn-lt"/>
            </a:rPr>
            <a:t>(P/T 0.8)</a:t>
          </a:r>
        </a:p>
      </dgm:t>
    </dgm:pt>
    <dgm:pt modelId="{DC89E7BD-A22D-4200-ACF4-F722EB777EDF}" type="parTrans" cxnId="{A6AFEB26-91B5-4107-A1F9-F0393D6D5F33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8D2E079E-A997-46E3-BDF9-E7C0CE44E817}" type="sibTrans" cxnId="{A6AFEB26-91B5-4107-A1F9-F0393D6D5F33}">
      <dgm:prSet/>
      <dgm:spPr/>
      <dgm:t>
        <a:bodyPr/>
        <a:lstStyle/>
        <a:p>
          <a:endParaRPr lang="en-AU"/>
        </a:p>
      </dgm:t>
    </dgm:pt>
    <dgm:pt modelId="{569410B4-ADBE-471E-9727-AA26A2DB1DEB}" type="asst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900" u="sng" dirty="0">
              <a:solidFill>
                <a:schemeClr val="tx1"/>
              </a:solidFill>
              <a:latin typeface="+mn-lt"/>
            </a:rPr>
            <a:t>Executive Assistant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chemeClr val="tx1"/>
              </a:solidFill>
              <a:latin typeface="+mn-lt"/>
            </a:rPr>
            <a:t>Narelle Barrie</a:t>
          </a:r>
        </a:p>
      </dgm:t>
    </dgm:pt>
    <dgm:pt modelId="{8A2991C3-CB5F-439B-8C11-C0875628541B}" type="parTrans" cxnId="{20F116AB-EA26-49B0-BD52-1B6B20C7E4D5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9A926153-396E-4196-8CDA-B4BC03C98394}" type="sibTrans" cxnId="{20F116AB-EA26-49B0-BD52-1B6B20C7E4D5}">
      <dgm:prSet/>
      <dgm:spPr/>
      <dgm:t>
        <a:bodyPr/>
        <a:lstStyle/>
        <a:p>
          <a:endParaRPr lang="en-AU"/>
        </a:p>
      </dgm:t>
    </dgm:pt>
    <dgm:pt modelId="{3256817D-B1BE-446A-A18B-D37699B07587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AU" sz="900" u="sng" dirty="0">
              <a:solidFill>
                <a:srgbClr val="00AF8C"/>
              </a:solidFill>
              <a:latin typeface="+mn-lt"/>
            </a:rPr>
            <a:t>Regulation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u="sng" dirty="0">
              <a:solidFill>
                <a:srgbClr val="00AF8C"/>
              </a:solidFill>
              <a:latin typeface="+mn-lt"/>
            </a:rPr>
            <a:t>General Manager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rgbClr val="00AF8C"/>
              </a:solidFill>
              <a:latin typeface="+mn-lt"/>
            </a:rPr>
            <a:t>Bree Murray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AU" sz="900" dirty="0">
              <a:solidFill>
                <a:srgbClr val="00AF8C"/>
              </a:solidFill>
              <a:latin typeface="+mn-lt"/>
            </a:rPr>
            <a:t>(P/T 0.6)</a:t>
          </a:r>
        </a:p>
      </dgm:t>
    </dgm:pt>
    <dgm:pt modelId="{2AA81D04-7DFB-4141-9CA8-2FC7560199E5}" type="parTrans" cxnId="{39E75ABE-AF65-459A-A63A-452C95060C64}">
      <dgm:prSet/>
      <dgm:spPr>
        <a:ln>
          <a:solidFill>
            <a:srgbClr val="323232"/>
          </a:solidFill>
        </a:ln>
      </dgm:spPr>
      <dgm:t>
        <a:bodyPr/>
        <a:lstStyle/>
        <a:p>
          <a:endParaRPr lang="en-AU"/>
        </a:p>
      </dgm:t>
    </dgm:pt>
    <dgm:pt modelId="{DCB210B8-AC09-438A-A08F-108BC1EBFFC2}" type="sibTrans" cxnId="{39E75ABE-AF65-459A-A63A-452C95060C64}">
      <dgm:prSet/>
      <dgm:spPr/>
      <dgm:t>
        <a:bodyPr/>
        <a:lstStyle/>
        <a:p>
          <a:endParaRPr lang="en-AU"/>
        </a:p>
      </dgm:t>
    </dgm:pt>
    <dgm:pt modelId="{870A8ED2-3DA2-4E95-A0AD-0CE8204D3A8A}">
      <dgm:prSet custT="1"/>
      <dgm:spPr>
        <a:solidFill>
          <a:schemeClr val="bg1"/>
        </a:solidFill>
        <a:ln w="25400">
          <a:solidFill>
            <a:srgbClr val="00AF8C"/>
          </a:solidFill>
        </a:ln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Executive Officer</a:t>
          </a: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Robert Hunt</a:t>
          </a:r>
        </a:p>
      </dgm:t>
    </dgm:pt>
    <dgm:pt modelId="{D7AECA51-EDEE-4614-919F-720C8492D207}" type="sibTrans" cxnId="{77BFCB31-1340-4412-BEDC-E6A3AC323610}">
      <dgm:prSet/>
      <dgm:spPr/>
      <dgm:t>
        <a:bodyPr/>
        <a:lstStyle/>
        <a:p>
          <a:endParaRPr lang="en-AU"/>
        </a:p>
      </dgm:t>
    </dgm:pt>
    <dgm:pt modelId="{6601BF0E-4E18-4642-8FBC-873F3AF8855A}" type="parTrans" cxnId="{77BFCB31-1340-4412-BEDC-E6A3AC323610}">
      <dgm:prSet/>
      <dgm:spPr/>
      <dgm:t>
        <a:bodyPr/>
        <a:lstStyle/>
        <a:p>
          <a:endParaRPr lang="en-AU"/>
        </a:p>
      </dgm:t>
    </dgm:pt>
    <dgm:pt modelId="{E09122B8-1CBE-457C-AA81-97AC78D43CF8}" type="asst">
      <dgm:prSet custT="1"/>
      <dgm:spPr>
        <a:noFill/>
        <a:ln w="25400">
          <a:solidFill>
            <a:srgbClr val="00AF8C"/>
          </a:solidFill>
        </a:ln>
      </dgm:spPr>
      <dgm:t>
        <a:bodyPr/>
        <a:lstStyle/>
        <a:p>
          <a:r>
            <a:rPr lang="en-AU" sz="900" u="sng" dirty="0">
              <a:solidFill>
                <a:srgbClr val="323232"/>
              </a:solidFill>
            </a:rPr>
            <a:t>Executive Manager</a:t>
          </a:r>
          <a:br>
            <a:rPr lang="en-AU" sz="900" dirty="0">
              <a:solidFill>
                <a:srgbClr val="323232"/>
              </a:solidFill>
            </a:rPr>
          </a:br>
          <a:r>
            <a:rPr lang="en-AU" sz="900" dirty="0">
              <a:solidFill>
                <a:srgbClr val="323232"/>
              </a:solidFill>
            </a:rPr>
            <a:t>TBC</a:t>
          </a:r>
        </a:p>
      </dgm:t>
    </dgm:pt>
    <dgm:pt modelId="{2494052B-73C8-4511-8844-4360A3075D99}" type="parTrans" cxnId="{D211E3E8-C948-4198-8381-CE8EDC539E53}">
      <dgm:prSet/>
      <dgm:spPr/>
      <dgm:t>
        <a:bodyPr/>
        <a:lstStyle/>
        <a:p>
          <a:endParaRPr lang="en-AU"/>
        </a:p>
      </dgm:t>
    </dgm:pt>
    <dgm:pt modelId="{FCDFCB86-4F6E-4CB2-9B3A-9607C99CBBDA}" type="sibTrans" cxnId="{D211E3E8-C948-4198-8381-CE8EDC539E53}">
      <dgm:prSet/>
      <dgm:spPr/>
      <dgm:t>
        <a:bodyPr/>
        <a:lstStyle/>
        <a:p>
          <a:endParaRPr lang="en-AU"/>
        </a:p>
      </dgm:t>
    </dgm:pt>
    <dgm:pt modelId="{B2D8BCB8-B938-4332-82ED-803E55FB63B4}" type="pres">
      <dgm:prSet presAssocID="{4C38D5DD-56CB-4C11-AD5C-041023AF9A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5D1D377-EA6C-4DAA-A5B0-4683C8B0E9F9}" type="pres">
      <dgm:prSet presAssocID="{870A8ED2-3DA2-4E95-A0AD-0CE8204D3A8A}" presName="hierRoot1" presStyleCnt="0">
        <dgm:presLayoutVars>
          <dgm:hierBranch/>
        </dgm:presLayoutVars>
      </dgm:prSet>
      <dgm:spPr/>
    </dgm:pt>
    <dgm:pt modelId="{F62A8E0F-E28F-447E-AB02-242AA5F87214}" type="pres">
      <dgm:prSet presAssocID="{870A8ED2-3DA2-4E95-A0AD-0CE8204D3A8A}" presName="rootComposite1" presStyleCnt="0"/>
      <dgm:spPr/>
    </dgm:pt>
    <dgm:pt modelId="{F0E825D8-B201-4F89-81E8-3461037358AC}" type="pres">
      <dgm:prSet presAssocID="{870A8ED2-3DA2-4E95-A0AD-0CE8204D3A8A}" presName="rootText1" presStyleLbl="node0" presStyleIdx="0" presStyleCnt="1" custLinFactNeighborX="-840" custLinFactNeighborY="761">
        <dgm:presLayoutVars>
          <dgm:chPref val="3"/>
        </dgm:presLayoutVars>
      </dgm:prSet>
      <dgm:spPr/>
    </dgm:pt>
    <dgm:pt modelId="{582E3740-5324-4D38-AE6E-5221C1593425}" type="pres">
      <dgm:prSet presAssocID="{870A8ED2-3DA2-4E95-A0AD-0CE8204D3A8A}" presName="rootConnector1" presStyleLbl="node1" presStyleIdx="0" presStyleCnt="0"/>
      <dgm:spPr/>
    </dgm:pt>
    <dgm:pt modelId="{BBAB1BEE-8BAE-48E6-8B76-90ED0A0636A6}" type="pres">
      <dgm:prSet presAssocID="{870A8ED2-3DA2-4E95-A0AD-0CE8204D3A8A}" presName="hierChild2" presStyleCnt="0"/>
      <dgm:spPr/>
    </dgm:pt>
    <dgm:pt modelId="{F7C5D4C8-D639-4E9C-98FC-AF04B3212E2F}" type="pres">
      <dgm:prSet presAssocID="{A7ABB2C0-8CD1-42E0-A46B-6F58ADDCF3FB}" presName="Name35" presStyleLbl="parChTrans1D2" presStyleIdx="0" presStyleCnt="8"/>
      <dgm:spPr/>
    </dgm:pt>
    <dgm:pt modelId="{77504EE2-E4A0-4A97-AA8F-706A7D66ECD5}" type="pres">
      <dgm:prSet presAssocID="{F7EBAF4B-0521-44FB-BA6F-5DF440604E32}" presName="hierRoot2" presStyleCnt="0">
        <dgm:presLayoutVars>
          <dgm:hierBranch val="r"/>
        </dgm:presLayoutVars>
      </dgm:prSet>
      <dgm:spPr/>
    </dgm:pt>
    <dgm:pt modelId="{D1D70168-BB47-4CE6-8F24-AF102EC925BA}" type="pres">
      <dgm:prSet presAssocID="{F7EBAF4B-0521-44FB-BA6F-5DF440604E32}" presName="rootComposite" presStyleCnt="0"/>
      <dgm:spPr/>
    </dgm:pt>
    <dgm:pt modelId="{BB2500BF-F9FF-41D3-93C0-E37945ECA7A6}" type="pres">
      <dgm:prSet presAssocID="{F7EBAF4B-0521-44FB-BA6F-5DF440604E32}" presName="rootText" presStyleLbl="node2" presStyleIdx="0" presStyleCnt="6">
        <dgm:presLayoutVars>
          <dgm:chPref val="3"/>
        </dgm:presLayoutVars>
      </dgm:prSet>
      <dgm:spPr/>
    </dgm:pt>
    <dgm:pt modelId="{047B7284-42A9-4A84-B8B1-FE27089DC945}" type="pres">
      <dgm:prSet presAssocID="{F7EBAF4B-0521-44FB-BA6F-5DF440604E32}" presName="rootConnector" presStyleLbl="node2" presStyleIdx="0" presStyleCnt="6"/>
      <dgm:spPr/>
    </dgm:pt>
    <dgm:pt modelId="{90CEB60C-3B24-4E05-BE0B-4A4F3113B8CB}" type="pres">
      <dgm:prSet presAssocID="{F7EBAF4B-0521-44FB-BA6F-5DF440604E32}" presName="hierChild4" presStyleCnt="0"/>
      <dgm:spPr/>
    </dgm:pt>
    <dgm:pt modelId="{8DBA51A4-BA04-4CC4-8A56-B932EFDCAFEA}" type="pres">
      <dgm:prSet presAssocID="{F7EBAF4B-0521-44FB-BA6F-5DF440604E32}" presName="hierChild5" presStyleCnt="0"/>
      <dgm:spPr/>
    </dgm:pt>
    <dgm:pt modelId="{D1ADA870-7547-4876-BDA1-54E7227A5830}" type="pres">
      <dgm:prSet presAssocID="{DCF600DA-4BEC-4C3E-A50E-0DC66A2B0A62}" presName="Name35" presStyleLbl="parChTrans1D2" presStyleIdx="1" presStyleCnt="8"/>
      <dgm:spPr/>
    </dgm:pt>
    <dgm:pt modelId="{0E786625-3350-46B2-B580-91D3AAACD79D}" type="pres">
      <dgm:prSet presAssocID="{71366E15-6696-4EBC-B65E-5CD02D899C38}" presName="hierRoot2" presStyleCnt="0">
        <dgm:presLayoutVars>
          <dgm:hierBranch val="r"/>
        </dgm:presLayoutVars>
      </dgm:prSet>
      <dgm:spPr/>
    </dgm:pt>
    <dgm:pt modelId="{9D96D93D-67AC-4465-9A3F-AC49FE76A4E9}" type="pres">
      <dgm:prSet presAssocID="{71366E15-6696-4EBC-B65E-5CD02D899C38}" presName="rootComposite" presStyleCnt="0"/>
      <dgm:spPr/>
    </dgm:pt>
    <dgm:pt modelId="{DB83D2C8-6103-4F7E-AD8A-80A22B73EF43}" type="pres">
      <dgm:prSet presAssocID="{71366E15-6696-4EBC-B65E-5CD02D899C38}" presName="rootText" presStyleLbl="node2" presStyleIdx="1" presStyleCnt="6">
        <dgm:presLayoutVars>
          <dgm:chPref val="3"/>
        </dgm:presLayoutVars>
      </dgm:prSet>
      <dgm:spPr/>
    </dgm:pt>
    <dgm:pt modelId="{99E4CD03-2F07-46FF-8641-6FF96E6D3971}" type="pres">
      <dgm:prSet presAssocID="{71366E15-6696-4EBC-B65E-5CD02D899C38}" presName="rootConnector" presStyleLbl="node2" presStyleIdx="1" presStyleCnt="6"/>
      <dgm:spPr/>
    </dgm:pt>
    <dgm:pt modelId="{56C9D07A-5E50-4CD6-9173-56F1A54344DB}" type="pres">
      <dgm:prSet presAssocID="{71366E15-6696-4EBC-B65E-5CD02D899C38}" presName="hierChild4" presStyleCnt="0"/>
      <dgm:spPr/>
    </dgm:pt>
    <dgm:pt modelId="{D4D91F8D-7722-475F-AD69-D24EB276A48A}" type="pres">
      <dgm:prSet presAssocID="{71366E15-6696-4EBC-B65E-5CD02D899C38}" presName="hierChild5" presStyleCnt="0"/>
      <dgm:spPr/>
    </dgm:pt>
    <dgm:pt modelId="{28575EAC-C3FF-43FD-AAC2-2EEF647BF868}" type="pres">
      <dgm:prSet presAssocID="{EE6E3DEE-2248-4675-8BBF-C9B7EA874BC1}" presName="Name35" presStyleLbl="parChTrans1D2" presStyleIdx="2" presStyleCnt="8"/>
      <dgm:spPr/>
    </dgm:pt>
    <dgm:pt modelId="{1C887D2A-C842-4667-9FDB-6E0FAAB83FA5}" type="pres">
      <dgm:prSet presAssocID="{50542F2A-5512-438B-ABB0-BD06E5650125}" presName="hierRoot2" presStyleCnt="0">
        <dgm:presLayoutVars>
          <dgm:hierBranch val="r"/>
        </dgm:presLayoutVars>
      </dgm:prSet>
      <dgm:spPr/>
    </dgm:pt>
    <dgm:pt modelId="{DE4960E5-069C-4637-90AC-6B31F1AB8C19}" type="pres">
      <dgm:prSet presAssocID="{50542F2A-5512-438B-ABB0-BD06E5650125}" presName="rootComposite" presStyleCnt="0"/>
      <dgm:spPr/>
    </dgm:pt>
    <dgm:pt modelId="{4EA86FC6-A645-4F2D-B8C7-5992506644B7}" type="pres">
      <dgm:prSet presAssocID="{50542F2A-5512-438B-ABB0-BD06E5650125}" presName="rootText" presStyleLbl="node2" presStyleIdx="2" presStyleCnt="6">
        <dgm:presLayoutVars>
          <dgm:chPref val="3"/>
        </dgm:presLayoutVars>
      </dgm:prSet>
      <dgm:spPr/>
    </dgm:pt>
    <dgm:pt modelId="{2646E28D-CB00-44D0-BB9F-82599BA74A15}" type="pres">
      <dgm:prSet presAssocID="{50542F2A-5512-438B-ABB0-BD06E5650125}" presName="rootConnector" presStyleLbl="node2" presStyleIdx="2" presStyleCnt="6"/>
      <dgm:spPr/>
    </dgm:pt>
    <dgm:pt modelId="{2251B9DB-C15C-4475-973C-E036918DD9FD}" type="pres">
      <dgm:prSet presAssocID="{50542F2A-5512-438B-ABB0-BD06E5650125}" presName="hierChild4" presStyleCnt="0"/>
      <dgm:spPr/>
    </dgm:pt>
    <dgm:pt modelId="{C9514301-1D22-490F-8084-8CC3F176F785}" type="pres">
      <dgm:prSet presAssocID="{50542F2A-5512-438B-ABB0-BD06E5650125}" presName="hierChild5" presStyleCnt="0"/>
      <dgm:spPr/>
    </dgm:pt>
    <dgm:pt modelId="{DEB5B298-D286-4CEE-B0FF-AF16430BE5AF}" type="pres">
      <dgm:prSet presAssocID="{6AC8E235-EA71-4DDB-99DD-AC2D5D37962B}" presName="Name35" presStyleLbl="parChTrans1D2" presStyleIdx="3" presStyleCnt="8"/>
      <dgm:spPr/>
    </dgm:pt>
    <dgm:pt modelId="{D627521F-9E5A-422A-AD27-150C23E26349}" type="pres">
      <dgm:prSet presAssocID="{964AFAE3-F8BD-4E24-AACE-BBC0260C4B8C}" presName="hierRoot2" presStyleCnt="0">
        <dgm:presLayoutVars>
          <dgm:hierBranch val="r"/>
        </dgm:presLayoutVars>
      </dgm:prSet>
      <dgm:spPr/>
    </dgm:pt>
    <dgm:pt modelId="{003DA239-9C81-45C2-AAE3-77ED8F8B088C}" type="pres">
      <dgm:prSet presAssocID="{964AFAE3-F8BD-4E24-AACE-BBC0260C4B8C}" presName="rootComposite" presStyleCnt="0"/>
      <dgm:spPr/>
    </dgm:pt>
    <dgm:pt modelId="{9CA2B07E-5A82-4FE0-A83E-51EB7279096B}" type="pres">
      <dgm:prSet presAssocID="{964AFAE3-F8BD-4E24-AACE-BBC0260C4B8C}" presName="rootText" presStyleLbl="node2" presStyleIdx="3" presStyleCnt="6">
        <dgm:presLayoutVars>
          <dgm:chPref val="3"/>
        </dgm:presLayoutVars>
      </dgm:prSet>
      <dgm:spPr/>
    </dgm:pt>
    <dgm:pt modelId="{6BE2019C-4CED-4CBB-BDDA-9E0CB0D5BD33}" type="pres">
      <dgm:prSet presAssocID="{964AFAE3-F8BD-4E24-AACE-BBC0260C4B8C}" presName="rootConnector" presStyleLbl="node2" presStyleIdx="3" presStyleCnt="6"/>
      <dgm:spPr/>
    </dgm:pt>
    <dgm:pt modelId="{28C50FE4-CC9C-4679-965F-72AA50C56F66}" type="pres">
      <dgm:prSet presAssocID="{964AFAE3-F8BD-4E24-AACE-BBC0260C4B8C}" presName="hierChild4" presStyleCnt="0"/>
      <dgm:spPr/>
    </dgm:pt>
    <dgm:pt modelId="{701DF23D-DEFB-4A87-AEC8-8EAC85CC0DB8}" type="pres">
      <dgm:prSet presAssocID="{964AFAE3-F8BD-4E24-AACE-BBC0260C4B8C}" presName="hierChild5" presStyleCnt="0"/>
      <dgm:spPr/>
    </dgm:pt>
    <dgm:pt modelId="{F2680826-055B-44C5-BE01-FE7E0DE93C0C}" type="pres">
      <dgm:prSet presAssocID="{DC89E7BD-A22D-4200-ACF4-F722EB777EDF}" presName="Name35" presStyleLbl="parChTrans1D2" presStyleIdx="4" presStyleCnt="8"/>
      <dgm:spPr/>
    </dgm:pt>
    <dgm:pt modelId="{7848BA78-154E-4902-A4A7-03FCA2EAAFF5}" type="pres">
      <dgm:prSet presAssocID="{A5B75214-7D8A-46D9-A8EE-64F21BFAA155}" presName="hierRoot2" presStyleCnt="0">
        <dgm:presLayoutVars>
          <dgm:hierBranch val="r"/>
        </dgm:presLayoutVars>
      </dgm:prSet>
      <dgm:spPr/>
    </dgm:pt>
    <dgm:pt modelId="{9431C62B-EDAD-44F9-9152-58CC4B9A1AB4}" type="pres">
      <dgm:prSet presAssocID="{A5B75214-7D8A-46D9-A8EE-64F21BFAA155}" presName="rootComposite" presStyleCnt="0"/>
      <dgm:spPr/>
    </dgm:pt>
    <dgm:pt modelId="{9BF3BBE3-AC13-43A2-B69A-30B22854CA44}" type="pres">
      <dgm:prSet presAssocID="{A5B75214-7D8A-46D9-A8EE-64F21BFAA155}" presName="rootText" presStyleLbl="node2" presStyleIdx="4" presStyleCnt="6">
        <dgm:presLayoutVars>
          <dgm:chPref val="3"/>
        </dgm:presLayoutVars>
      </dgm:prSet>
      <dgm:spPr/>
    </dgm:pt>
    <dgm:pt modelId="{99A6033E-1296-4890-9D84-1AB0EEBD20F3}" type="pres">
      <dgm:prSet presAssocID="{A5B75214-7D8A-46D9-A8EE-64F21BFAA155}" presName="rootConnector" presStyleLbl="node2" presStyleIdx="4" presStyleCnt="6"/>
      <dgm:spPr/>
    </dgm:pt>
    <dgm:pt modelId="{EEAD3D51-011D-4306-A128-B224EE717ACE}" type="pres">
      <dgm:prSet presAssocID="{A5B75214-7D8A-46D9-A8EE-64F21BFAA155}" presName="hierChild4" presStyleCnt="0"/>
      <dgm:spPr/>
    </dgm:pt>
    <dgm:pt modelId="{7C6AB346-E55B-4315-A24F-377665DB05F3}" type="pres">
      <dgm:prSet presAssocID="{A5B75214-7D8A-46D9-A8EE-64F21BFAA155}" presName="hierChild5" presStyleCnt="0"/>
      <dgm:spPr/>
    </dgm:pt>
    <dgm:pt modelId="{A6166011-A01E-4F56-88A0-EDEBD1AEC70E}" type="pres">
      <dgm:prSet presAssocID="{2AA81D04-7DFB-4141-9CA8-2FC7560199E5}" presName="Name35" presStyleLbl="parChTrans1D2" presStyleIdx="5" presStyleCnt="8"/>
      <dgm:spPr/>
    </dgm:pt>
    <dgm:pt modelId="{0C1998D6-5D82-487E-94C6-06CAF81898A4}" type="pres">
      <dgm:prSet presAssocID="{3256817D-B1BE-446A-A18B-D37699B07587}" presName="hierRoot2" presStyleCnt="0">
        <dgm:presLayoutVars>
          <dgm:hierBranch val="r"/>
        </dgm:presLayoutVars>
      </dgm:prSet>
      <dgm:spPr/>
    </dgm:pt>
    <dgm:pt modelId="{FF9D8000-7D9D-4C8C-AEC1-19F422B332F2}" type="pres">
      <dgm:prSet presAssocID="{3256817D-B1BE-446A-A18B-D37699B07587}" presName="rootComposite" presStyleCnt="0"/>
      <dgm:spPr/>
    </dgm:pt>
    <dgm:pt modelId="{0F07E7A8-8E0B-4683-B34C-EFD0E9B693E9}" type="pres">
      <dgm:prSet presAssocID="{3256817D-B1BE-446A-A18B-D37699B07587}" presName="rootText" presStyleLbl="node2" presStyleIdx="5" presStyleCnt="6">
        <dgm:presLayoutVars>
          <dgm:chPref val="3"/>
        </dgm:presLayoutVars>
      </dgm:prSet>
      <dgm:spPr/>
    </dgm:pt>
    <dgm:pt modelId="{E853E0A5-F9CA-4DAB-9DB9-E03DF3B8AE4E}" type="pres">
      <dgm:prSet presAssocID="{3256817D-B1BE-446A-A18B-D37699B07587}" presName="rootConnector" presStyleLbl="node2" presStyleIdx="5" presStyleCnt="6"/>
      <dgm:spPr/>
    </dgm:pt>
    <dgm:pt modelId="{DB425E21-A35D-4F11-ACAC-984F4BBFE629}" type="pres">
      <dgm:prSet presAssocID="{3256817D-B1BE-446A-A18B-D37699B07587}" presName="hierChild4" presStyleCnt="0"/>
      <dgm:spPr/>
    </dgm:pt>
    <dgm:pt modelId="{5EE23AEE-7BEC-4C7D-AFB6-ACA120B0FF45}" type="pres">
      <dgm:prSet presAssocID="{3256817D-B1BE-446A-A18B-D37699B07587}" presName="hierChild5" presStyleCnt="0"/>
      <dgm:spPr/>
    </dgm:pt>
    <dgm:pt modelId="{D5CAE14D-0FE3-4B0A-A73A-CE80B320AA13}" type="pres">
      <dgm:prSet presAssocID="{870A8ED2-3DA2-4E95-A0AD-0CE8204D3A8A}" presName="hierChild3" presStyleCnt="0"/>
      <dgm:spPr/>
    </dgm:pt>
    <dgm:pt modelId="{66E3E6D0-C457-46BF-A4B9-D241A4E8085E}" type="pres">
      <dgm:prSet presAssocID="{8A2991C3-CB5F-439B-8C11-C0875628541B}" presName="Name111" presStyleLbl="parChTrans1D2" presStyleIdx="6" presStyleCnt="8"/>
      <dgm:spPr/>
    </dgm:pt>
    <dgm:pt modelId="{6E1D4C0F-02B8-4CC0-B50A-E28CE001BBB3}" type="pres">
      <dgm:prSet presAssocID="{569410B4-ADBE-471E-9727-AA26A2DB1DEB}" presName="hierRoot3" presStyleCnt="0">
        <dgm:presLayoutVars>
          <dgm:hierBranch val="init"/>
        </dgm:presLayoutVars>
      </dgm:prSet>
      <dgm:spPr/>
    </dgm:pt>
    <dgm:pt modelId="{5103CC63-C690-4984-82D4-B41B08E5986F}" type="pres">
      <dgm:prSet presAssocID="{569410B4-ADBE-471E-9727-AA26A2DB1DEB}" presName="rootComposite3" presStyleCnt="0"/>
      <dgm:spPr/>
    </dgm:pt>
    <dgm:pt modelId="{AD854C9D-BD83-4D35-9DE4-9C92F5DDEB29}" type="pres">
      <dgm:prSet presAssocID="{569410B4-ADBE-471E-9727-AA26A2DB1DEB}" presName="rootText3" presStyleLbl="asst1" presStyleIdx="0" presStyleCnt="2">
        <dgm:presLayoutVars>
          <dgm:chPref val="3"/>
        </dgm:presLayoutVars>
      </dgm:prSet>
      <dgm:spPr/>
    </dgm:pt>
    <dgm:pt modelId="{4AE44AC8-0209-4A7A-8A36-270698F00442}" type="pres">
      <dgm:prSet presAssocID="{569410B4-ADBE-471E-9727-AA26A2DB1DEB}" presName="rootConnector3" presStyleLbl="asst1" presStyleIdx="0" presStyleCnt="2"/>
      <dgm:spPr/>
    </dgm:pt>
    <dgm:pt modelId="{377C501E-6B1A-426D-BB8B-19B32BAA855C}" type="pres">
      <dgm:prSet presAssocID="{569410B4-ADBE-471E-9727-AA26A2DB1DEB}" presName="hierChild6" presStyleCnt="0"/>
      <dgm:spPr/>
    </dgm:pt>
    <dgm:pt modelId="{0005D966-1AD9-46BE-B570-81B641DB2244}" type="pres">
      <dgm:prSet presAssocID="{569410B4-ADBE-471E-9727-AA26A2DB1DEB}" presName="hierChild7" presStyleCnt="0"/>
      <dgm:spPr/>
    </dgm:pt>
    <dgm:pt modelId="{807E67B8-8CBF-4B6E-AE1B-1B929AF34474}" type="pres">
      <dgm:prSet presAssocID="{2494052B-73C8-4511-8844-4360A3075D99}" presName="Name111" presStyleLbl="parChTrans1D2" presStyleIdx="7" presStyleCnt="8"/>
      <dgm:spPr/>
    </dgm:pt>
    <dgm:pt modelId="{7D7F95B5-DFFA-41E4-9EEE-B3E15AC3E8F9}" type="pres">
      <dgm:prSet presAssocID="{E09122B8-1CBE-457C-AA81-97AC78D43CF8}" presName="hierRoot3" presStyleCnt="0">
        <dgm:presLayoutVars>
          <dgm:hierBranch val="init"/>
        </dgm:presLayoutVars>
      </dgm:prSet>
      <dgm:spPr/>
    </dgm:pt>
    <dgm:pt modelId="{6715FF1B-09CA-4510-82A9-9280F548690A}" type="pres">
      <dgm:prSet presAssocID="{E09122B8-1CBE-457C-AA81-97AC78D43CF8}" presName="rootComposite3" presStyleCnt="0"/>
      <dgm:spPr/>
    </dgm:pt>
    <dgm:pt modelId="{23964902-ABC3-42A4-BC8D-8F3CAAF4D173}" type="pres">
      <dgm:prSet presAssocID="{E09122B8-1CBE-457C-AA81-97AC78D43CF8}" presName="rootText3" presStyleLbl="asst1" presStyleIdx="1" presStyleCnt="2">
        <dgm:presLayoutVars>
          <dgm:chPref val="3"/>
        </dgm:presLayoutVars>
      </dgm:prSet>
      <dgm:spPr/>
    </dgm:pt>
    <dgm:pt modelId="{72C8694C-BD80-4A7C-8230-A99A94ACAE5C}" type="pres">
      <dgm:prSet presAssocID="{E09122B8-1CBE-457C-AA81-97AC78D43CF8}" presName="rootConnector3" presStyleLbl="asst1" presStyleIdx="1" presStyleCnt="2"/>
      <dgm:spPr/>
    </dgm:pt>
    <dgm:pt modelId="{778977DB-BBA7-4ABE-A7C2-DBEDF705E494}" type="pres">
      <dgm:prSet presAssocID="{E09122B8-1CBE-457C-AA81-97AC78D43CF8}" presName="hierChild6" presStyleCnt="0"/>
      <dgm:spPr/>
    </dgm:pt>
    <dgm:pt modelId="{02B8A1B3-7811-41FC-8CD8-0492577B0756}" type="pres">
      <dgm:prSet presAssocID="{E09122B8-1CBE-457C-AA81-97AC78D43CF8}" presName="hierChild7" presStyleCnt="0"/>
      <dgm:spPr/>
    </dgm:pt>
  </dgm:ptLst>
  <dgm:cxnLst>
    <dgm:cxn modelId="{6DC6F502-222E-4F1B-BBD1-426BB1F769BB}" srcId="{870A8ED2-3DA2-4E95-A0AD-0CE8204D3A8A}" destId="{71366E15-6696-4EBC-B65E-5CD02D899C38}" srcOrd="1" destOrd="0" parTransId="{DCF600DA-4BEC-4C3E-A50E-0DC66A2B0A62}" sibTransId="{5787157E-817F-4773-8CFC-A35B3E607DBD}"/>
    <dgm:cxn modelId="{D5878C03-D3C6-4630-9CF6-07F738ED9E6B}" type="presOf" srcId="{964AFAE3-F8BD-4E24-AACE-BBC0260C4B8C}" destId="{6BE2019C-4CED-4CBB-BDDA-9E0CB0D5BD33}" srcOrd="1" destOrd="0" presId="urn:microsoft.com/office/officeart/2005/8/layout/orgChart1"/>
    <dgm:cxn modelId="{8EB94413-448A-4CED-A2E6-901E8D747B7B}" type="presOf" srcId="{2AA81D04-7DFB-4141-9CA8-2FC7560199E5}" destId="{A6166011-A01E-4F56-88A0-EDEBD1AEC70E}" srcOrd="0" destOrd="0" presId="urn:microsoft.com/office/officeart/2005/8/layout/orgChart1"/>
    <dgm:cxn modelId="{72D44F17-7030-4350-B798-697431EB5A9C}" type="presOf" srcId="{DC89E7BD-A22D-4200-ACF4-F722EB777EDF}" destId="{F2680826-055B-44C5-BE01-FE7E0DE93C0C}" srcOrd="0" destOrd="0" presId="urn:microsoft.com/office/officeart/2005/8/layout/orgChart1"/>
    <dgm:cxn modelId="{A571DF23-2EFE-4D83-8A6C-9B44BEF13CFD}" type="presOf" srcId="{3256817D-B1BE-446A-A18B-D37699B07587}" destId="{0F07E7A8-8E0B-4683-B34C-EFD0E9B693E9}" srcOrd="0" destOrd="0" presId="urn:microsoft.com/office/officeart/2005/8/layout/orgChart1"/>
    <dgm:cxn modelId="{A6AFEB26-91B5-4107-A1F9-F0393D6D5F33}" srcId="{870A8ED2-3DA2-4E95-A0AD-0CE8204D3A8A}" destId="{A5B75214-7D8A-46D9-A8EE-64F21BFAA155}" srcOrd="4" destOrd="0" parTransId="{DC89E7BD-A22D-4200-ACF4-F722EB777EDF}" sibTransId="{8D2E079E-A997-46E3-BDF9-E7C0CE44E817}"/>
    <dgm:cxn modelId="{77BFCB31-1340-4412-BEDC-E6A3AC323610}" srcId="{4C38D5DD-56CB-4C11-AD5C-041023AF9ADC}" destId="{870A8ED2-3DA2-4E95-A0AD-0CE8204D3A8A}" srcOrd="0" destOrd="0" parTransId="{6601BF0E-4E18-4642-8FBC-873F3AF8855A}" sibTransId="{D7AECA51-EDEE-4614-919F-720C8492D207}"/>
    <dgm:cxn modelId="{29C86A3B-BA21-4A82-A97C-0F3C3E42132F}" type="presOf" srcId="{50542F2A-5512-438B-ABB0-BD06E5650125}" destId="{2646E28D-CB00-44D0-BB9F-82599BA74A15}" srcOrd="1" destOrd="0" presId="urn:microsoft.com/office/officeart/2005/8/layout/orgChart1"/>
    <dgm:cxn modelId="{7DAFF35F-30EB-4FEB-9738-58F559167688}" type="presOf" srcId="{EE6E3DEE-2248-4675-8BBF-C9B7EA874BC1}" destId="{28575EAC-C3FF-43FD-AAC2-2EEF647BF868}" srcOrd="0" destOrd="0" presId="urn:microsoft.com/office/officeart/2005/8/layout/orgChart1"/>
    <dgm:cxn modelId="{D29FA463-1588-4D81-B6B3-1F17BBC6ACF4}" type="presOf" srcId="{E09122B8-1CBE-457C-AA81-97AC78D43CF8}" destId="{23964902-ABC3-42A4-BC8D-8F3CAAF4D173}" srcOrd="0" destOrd="0" presId="urn:microsoft.com/office/officeart/2005/8/layout/orgChart1"/>
    <dgm:cxn modelId="{D947B646-D487-4A65-8341-2D1CE9102CB8}" type="presOf" srcId="{50542F2A-5512-438B-ABB0-BD06E5650125}" destId="{4EA86FC6-A645-4F2D-B8C7-5992506644B7}" srcOrd="0" destOrd="0" presId="urn:microsoft.com/office/officeart/2005/8/layout/orgChart1"/>
    <dgm:cxn modelId="{D40F9868-C1D6-4C59-8B22-50B95233C360}" srcId="{870A8ED2-3DA2-4E95-A0AD-0CE8204D3A8A}" destId="{50542F2A-5512-438B-ABB0-BD06E5650125}" srcOrd="2" destOrd="0" parTransId="{EE6E3DEE-2248-4675-8BBF-C9B7EA874BC1}" sibTransId="{0699AF28-DD12-4D09-8E9A-F7B62BA7C27C}"/>
    <dgm:cxn modelId="{D4F5AD6D-1376-4BBA-9B4C-756D54C7BEE1}" type="presOf" srcId="{4C38D5DD-56CB-4C11-AD5C-041023AF9ADC}" destId="{B2D8BCB8-B938-4332-82ED-803E55FB63B4}" srcOrd="0" destOrd="0" presId="urn:microsoft.com/office/officeart/2005/8/layout/orgChart1"/>
    <dgm:cxn modelId="{A860F46D-55E4-4C75-AF23-26E96243FC3E}" type="presOf" srcId="{964AFAE3-F8BD-4E24-AACE-BBC0260C4B8C}" destId="{9CA2B07E-5A82-4FE0-A83E-51EB7279096B}" srcOrd="0" destOrd="0" presId="urn:microsoft.com/office/officeart/2005/8/layout/orgChart1"/>
    <dgm:cxn modelId="{B03C1071-C185-4D27-AE04-1A973AC664B1}" type="presOf" srcId="{870A8ED2-3DA2-4E95-A0AD-0CE8204D3A8A}" destId="{F0E825D8-B201-4F89-81E8-3461037358AC}" srcOrd="0" destOrd="0" presId="urn:microsoft.com/office/officeart/2005/8/layout/orgChart1"/>
    <dgm:cxn modelId="{36FBED72-CFE2-456D-BBAC-ACAA28DF5696}" type="presOf" srcId="{8A2991C3-CB5F-439B-8C11-C0875628541B}" destId="{66E3E6D0-C457-46BF-A4B9-D241A4E8085E}" srcOrd="0" destOrd="0" presId="urn:microsoft.com/office/officeart/2005/8/layout/orgChart1"/>
    <dgm:cxn modelId="{D1C6B874-CEB4-4DCD-B0B4-AEF736FAD5AE}" type="presOf" srcId="{569410B4-ADBE-471E-9727-AA26A2DB1DEB}" destId="{AD854C9D-BD83-4D35-9DE4-9C92F5DDEB29}" srcOrd="0" destOrd="0" presId="urn:microsoft.com/office/officeart/2005/8/layout/orgChart1"/>
    <dgm:cxn modelId="{A3169676-0B98-4F52-8B97-BFC6DD25B247}" type="presOf" srcId="{A7ABB2C0-8CD1-42E0-A46B-6F58ADDCF3FB}" destId="{F7C5D4C8-D639-4E9C-98FC-AF04B3212E2F}" srcOrd="0" destOrd="0" presId="urn:microsoft.com/office/officeart/2005/8/layout/orgChart1"/>
    <dgm:cxn modelId="{72700A80-B01D-4CF6-A042-9E44FFD69439}" type="presOf" srcId="{870A8ED2-3DA2-4E95-A0AD-0CE8204D3A8A}" destId="{582E3740-5324-4D38-AE6E-5221C1593425}" srcOrd="1" destOrd="0" presId="urn:microsoft.com/office/officeart/2005/8/layout/orgChart1"/>
    <dgm:cxn modelId="{C8243A85-781E-4D58-920D-F4E405A8B838}" type="presOf" srcId="{71366E15-6696-4EBC-B65E-5CD02D899C38}" destId="{99E4CD03-2F07-46FF-8641-6FF96E6D3971}" srcOrd="1" destOrd="0" presId="urn:microsoft.com/office/officeart/2005/8/layout/orgChart1"/>
    <dgm:cxn modelId="{F5AF818B-884B-4246-A723-D1B754AEBD14}" type="presOf" srcId="{DCF600DA-4BEC-4C3E-A50E-0DC66A2B0A62}" destId="{D1ADA870-7547-4876-BDA1-54E7227A5830}" srcOrd="0" destOrd="0" presId="urn:microsoft.com/office/officeart/2005/8/layout/orgChart1"/>
    <dgm:cxn modelId="{E6776B8F-80FC-4611-9C1E-A89A86AAC192}" type="presOf" srcId="{A5B75214-7D8A-46D9-A8EE-64F21BFAA155}" destId="{9BF3BBE3-AC13-43A2-B69A-30B22854CA44}" srcOrd="0" destOrd="0" presId="urn:microsoft.com/office/officeart/2005/8/layout/orgChart1"/>
    <dgm:cxn modelId="{2F0DD299-CFB3-4464-9EE2-672A1BA52ADF}" type="presOf" srcId="{569410B4-ADBE-471E-9727-AA26A2DB1DEB}" destId="{4AE44AC8-0209-4A7A-8A36-270698F00442}" srcOrd="1" destOrd="0" presId="urn:microsoft.com/office/officeart/2005/8/layout/orgChart1"/>
    <dgm:cxn modelId="{F73537A6-04FD-4055-9FB3-BE46D532228A}" type="presOf" srcId="{3256817D-B1BE-446A-A18B-D37699B07587}" destId="{E853E0A5-F9CA-4DAB-9DB9-E03DF3B8AE4E}" srcOrd="1" destOrd="0" presId="urn:microsoft.com/office/officeart/2005/8/layout/orgChart1"/>
    <dgm:cxn modelId="{20F116AB-EA26-49B0-BD52-1B6B20C7E4D5}" srcId="{870A8ED2-3DA2-4E95-A0AD-0CE8204D3A8A}" destId="{569410B4-ADBE-471E-9727-AA26A2DB1DEB}" srcOrd="5" destOrd="0" parTransId="{8A2991C3-CB5F-439B-8C11-C0875628541B}" sibTransId="{9A926153-396E-4196-8CDA-B4BC03C98394}"/>
    <dgm:cxn modelId="{6EC0D4AC-ABD1-4B99-BF53-D4B3B8FD8E51}" type="presOf" srcId="{6AC8E235-EA71-4DDB-99DD-AC2D5D37962B}" destId="{DEB5B298-D286-4CEE-B0FF-AF16430BE5AF}" srcOrd="0" destOrd="0" presId="urn:microsoft.com/office/officeart/2005/8/layout/orgChart1"/>
    <dgm:cxn modelId="{B10D8EBA-8664-42A8-A6E9-9B837D83D6DB}" type="presOf" srcId="{A5B75214-7D8A-46D9-A8EE-64F21BFAA155}" destId="{99A6033E-1296-4890-9D84-1AB0EEBD20F3}" srcOrd="1" destOrd="0" presId="urn:microsoft.com/office/officeart/2005/8/layout/orgChart1"/>
    <dgm:cxn modelId="{2CB198BA-6CA7-4899-A9F3-65B70D03CA69}" type="presOf" srcId="{E09122B8-1CBE-457C-AA81-97AC78D43CF8}" destId="{72C8694C-BD80-4A7C-8230-A99A94ACAE5C}" srcOrd="1" destOrd="0" presId="urn:microsoft.com/office/officeart/2005/8/layout/orgChart1"/>
    <dgm:cxn modelId="{39E75ABE-AF65-459A-A63A-452C95060C64}" srcId="{870A8ED2-3DA2-4E95-A0AD-0CE8204D3A8A}" destId="{3256817D-B1BE-446A-A18B-D37699B07587}" srcOrd="6" destOrd="0" parTransId="{2AA81D04-7DFB-4141-9CA8-2FC7560199E5}" sibTransId="{DCB210B8-AC09-438A-A08F-108BC1EBFFC2}"/>
    <dgm:cxn modelId="{99D55DC9-6A30-4CA8-A6A5-9F1030998840}" type="presOf" srcId="{2494052B-73C8-4511-8844-4360A3075D99}" destId="{807E67B8-8CBF-4B6E-AE1B-1B929AF34474}" srcOrd="0" destOrd="0" presId="urn:microsoft.com/office/officeart/2005/8/layout/orgChart1"/>
    <dgm:cxn modelId="{688FD1D0-8F97-455A-B2F4-1C0E99CB246C}" type="presOf" srcId="{71366E15-6696-4EBC-B65E-5CD02D899C38}" destId="{DB83D2C8-6103-4F7E-AD8A-80A22B73EF43}" srcOrd="0" destOrd="0" presId="urn:microsoft.com/office/officeart/2005/8/layout/orgChart1"/>
    <dgm:cxn modelId="{897E8FDE-C9CC-4E52-A903-CA97773E81D3}" type="presOf" srcId="{F7EBAF4B-0521-44FB-BA6F-5DF440604E32}" destId="{BB2500BF-F9FF-41D3-93C0-E37945ECA7A6}" srcOrd="0" destOrd="0" presId="urn:microsoft.com/office/officeart/2005/8/layout/orgChart1"/>
    <dgm:cxn modelId="{161731E0-88C6-4FD9-BD22-D69F81723CBD}" type="presOf" srcId="{F7EBAF4B-0521-44FB-BA6F-5DF440604E32}" destId="{047B7284-42A9-4A84-B8B1-FE27089DC945}" srcOrd="1" destOrd="0" presId="urn:microsoft.com/office/officeart/2005/8/layout/orgChart1"/>
    <dgm:cxn modelId="{64DB3EE5-B16C-4B35-B363-1AC8FFEB79CB}" srcId="{870A8ED2-3DA2-4E95-A0AD-0CE8204D3A8A}" destId="{964AFAE3-F8BD-4E24-AACE-BBC0260C4B8C}" srcOrd="3" destOrd="0" parTransId="{6AC8E235-EA71-4DDB-99DD-AC2D5D37962B}" sibTransId="{070232C7-560D-43F5-B925-E1BDA211F03B}"/>
    <dgm:cxn modelId="{FE7B48E8-DC05-4E5E-8C49-9B694D781B7F}" srcId="{870A8ED2-3DA2-4E95-A0AD-0CE8204D3A8A}" destId="{F7EBAF4B-0521-44FB-BA6F-5DF440604E32}" srcOrd="0" destOrd="0" parTransId="{A7ABB2C0-8CD1-42E0-A46B-6F58ADDCF3FB}" sibTransId="{AADFF450-FA26-43F5-BAC6-D535162A5875}"/>
    <dgm:cxn modelId="{D211E3E8-C948-4198-8381-CE8EDC539E53}" srcId="{870A8ED2-3DA2-4E95-A0AD-0CE8204D3A8A}" destId="{E09122B8-1CBE-457C-AA81-97AC78D43CF8}" srcOrd="7" destOrd="0" parTransId="{2494052B-73C8-4511-8844-4360A3075D99}" sibTransId="{FCDFCB86-4F6E-4CB2-9B3A-9607C99CBBDA}"/>
    <dgm:cxn modelId="{2CC163AF-F2A6-4B6C-9295-1547F503A652}" type="presParOf" srcId="{B2D8BCB8-B938-4332-82ED-803E55FB63B4}" destId="{D5D1D377-EA6C-4DAA-A5B0-4683C8B0E9F9}" srcOrd="0" destOrd="0" presId="urn:microsoft.com/office/officeart/2005/8/layout/orgChart1"/>
    <dgm:cxn modelId="{C06AB146-EE5F-4786-B860-056918A1317B}" type="presParOf" srcId="{D5D1D377-EA6C-4DAA-A5B0-4683C8B0E9F9}" destId="{F62A8E0F-E28F-447E-AB02-242AA5F87214}" srcOrd="0" destOrd="0" presId="urn:microsoft.com/office/officeart/2005/8/layout/orgChart1"/>
    <dgm:cxn modelId="{4048FA8D-3E21-4A3C-9960-FEF26E4DBD35}" type="presParOf" srcId="{F62A8E0F-E28F-447E-AB02-242AA5F87214}" destId="{F0E825D8-B201-4F89-81E8-3461037358AC}" srcOrd="0" destOrd="0" presId="urn:microsoft.com/office/officeart/2005/8/layout/orgChart1"/>
    <dgm:cxn modelId="{80F38315-6B87-4331-B30D-C30688E72925}" type="presParOf" srcId="{F62A8E0F-E28F-447E-AB02-242AA5F87214}" destId="{582E3740-5324-4D38-AE6E-5221C1593425}" srcOrd="1" destOrd="0" presId="urn:microsoft.com/office/officeart/2005/8/layout/orgChart1"/>
    <dgm:cxn modelId="{3247CC85-63F2-4209-A32B-84182B0E9C61}" type="presParOf" srcId="{D5D1D377-EA6C-4DAA-A5B0-4683C8B0E9F9}" destId="{BBAB1BEE-8BAE-48E6-8B76-90ED0A0636A6}" srcOrd="1" destOrd="0" presId="urn:microsoft.com/office/officeart/2005/8/layout/orgChart1"/>
    <dgm:cxn modelId="{43A36468-3B89-428E-BA19-5CC8A1414403}" type="presParOf" srcId="{BBAB1BEE-8BAE-48E6-8B76-90ED0A0636A6}" destId="{F7C5D4C8-D639-4E9C-98FC-AF04B3212E2F}" srcOrd="0" destOrd="0" presId="urn:microsoft.com/office/officeart/2005/8/layout/orgChart1"/>
    <dgm:cxn modelId="{95EA4D28-4BFC-4C29-8054-4B065174979D}" type="presParOf" srcId="{BBAB1BEE-8BAE-48E6-8B76-90ED0A0636A6}" destId="{77504EE2-E4A0-4A97-AA8F-706A7D66ECD5}" srcOrd="1" destOrd="0" presId="urn:microsoft.com/office/officeart/2005/8/layout/orgChart1"/>
    <dgm:cxn modelId="{1DC9A2ED-967A-4CA1-B6D4-CC97DD8F9A01}" type="presParOf" srcId="{77504EE2-E4A0-4A97-AA8F-706A7D66ECD5}" destId="{D1D70168-BB47-4CE6-8F24-AF102EC925BA}" srcOrd="0" destOrd="0" presId="urn:microsoft.com/office/officeart/2005/8/layout/orgChart1"/>
    <dgm:cxn modelId="{025EF29E-D067-45AC-9995-1F5FA4F01993}" type="presParOf" srcId="{D1D70168-BB47-4CE6-8F24-AF102EC925BA}" destId="{BB2500BF-F9FF-41D3-93C0-E37945ECA7A6}" srcOrd="0" destOrd="0" presId="urn:microsoft.com/office/officeart/2005/8/layout/orgChart1"/>
    <dgm:cxn modelId="{67AD8525-4F27-4877-9D71-8C04D5262B14}" type="presParOf" srcId="{D1D70168-BB47-4CE6-8F24-AF102EC925BA}" destId="{047B7284-42A9-4A84-B8B1-FE27089DC945}" srcOrd="1" destOrd="0" presId="urn:microsoft.com/office/officeart/2005/8/layout/orgChart1"/>
    <dgm:cxn modelId="{F37F14EA-959A-43E9-BDAF-09E4209C9F71}" type="presParOf" srcId="{77504EE2-E4A0-4A97-AA8F-706A7D66ECD5}" destId="{90CEB60C-3B24-4E05-BE0B-4A4F3113B8CB}" srcOrd="1" destOrd="0" presId="urn:microsoft.com/office/officeart/2005/8/layout/orgChart1"/>
    <dgm:cxn modelId="{87D440AC-F820-4E4D-9166-972B1B069B0F}" type="presParOf" srcId="{77504EE2-E4A0-4A97-AA8F-706A7D66ECD5}" destId="{8DBA51A4-BA04-4CC4-8A56-B932EFDCAFEA}" srcOrd="2" destOrd="0" presId="urn:microsoft.com/office/officeart/2005/8/layout/orgChart1"/>
    <dgm:cxn modelId="{932A9C9D-3241-414D-9DFE-2B4DC3169D6A}" type="presParOf" srcId="{BBAB1BEE-8BAE-48E6-8B76-90ED0A0636A6}" destId="{D1ADA870-7547-4876-BDA1-54E7227A5830}" srcOrd="2" destOrd="0" presId="urn:microsoft.com/office/officeart/2005/8/layout/orgChart1"/>
    <dgm:cxn modelId="{4C53F047-7AC0-4B31-A5F6-52882C68B532}" type="presParOf" srcId="{BBAB1BEE-8BAE-48E6-8B76-90ED0A0636A6}" destId="{0E786625-3350-46B2-B580-91D3AAACD79D}" srcOrd="3" destOrd="0" presId="urn:microsoft.com/office/officeart/2005/8/layout/orgChart1"/>
    <dgm:cxn modelId="{A0FFF9E5-4F44-4385-9C2D-638B6F979514}" type="presParOf" srcId="{0E786625-3350-46B2-B580-91D3AAACD79D}" destId="{9D96D93D-67AC-4465-9A3F-AC49FE76A4E9}" srcOrd="0" destOrd="0" presId="urn:microsoft.com/office/officeart/2005/8/layout/orgChart1"/>
    <dgm:cxn modelId="{9E170894-F887-410A-87BC-AB00DE94C645}" type="presParOf" srcId="{9D96D93D-67AC-4465-9A3F-AC49FE76A4E9}" destId="{DB83D2C8-6103-4F7E-AD8A-80A22B73EF43}" srcOrd="0" destOrd="0" presId="urn:microsoft.com/office/officeart/2005/8/layout/orgChart1"/>
    <dgm:cxn modelId="{EAC3B6C9-2EC5-4A47-812F-F3E8A31B7528}" type="presParOf" srcId="{9D96D93D-67AC-4465-9A3F-AC49FE76A4E9}" destId="{99E4CD03-2F07-46FF-8641-6FF96E6D3971}" srcOrd="1" destOrd="0" presId="urn:microsoft.com/office/officeart/2005/8/layout/orgChart1"/>
    <dgm:cxn modelId="{63B9483A-967B-416F-B66A-B8E9EED74215}" type="presParOf" srcId="{0E786625-3350-46B2-B580-91D3AAACD79D}" destId="{56C9D07A-5E50-4CD6-9173-56F1A54344DB}" srcOrd="1" destOrd="0" presId="urn:microsoft.com/office/officeart/2005/8/layout/orgChart1"/>
    <dgm:cxn modelId="{CEAA7357-3CD1-42D9-A8B4-E0092E97C9C8}" type="presParOf" srcId="{0E786625-3350-46B2-B580-91D3AAACD79D}" destId="{D4D91F8D-7722-475F-AD69-D24EB276A48A}" srcOrd="2" destOrd="0" presId="urn:microsoft.com/office/officeart/2005/8/layout/orgChart1"/>
    <dgm:cxn modelId="{BEB8FE65-8468-4E49-B9A7-56C2BA398D45}" type="presParOf" srcId="{BBAB1BEE-8BAE-48E6-8B76-90ED0A0636A6}" destId="{28575EAC-C3FF-43FD-AAC2-2EEF647BF868}" srcOrd="4" destOrd="0" presId="urn:microsoft.com/office/officeart/2005/8/layout/orgChart1"/>
    <dgm:cxn modelId="{DB8E8617-0215-4EB7-981E-9CCF9700DFCC}" type="presParOf" srcId="{BBAB1BEE-8BAE-48E6-8B76-90ED0A0636A6}" destId="{1C887D2A-C842-4667-9FDB-6E0FAAB83FA5}" srcOrd="5" destOrd="0" presId="urn:microsoft.com/office/officeart/2005/8/layout/orgChart1"/>
    <dgm:cxn modelId="{A7A8A2BE-A60C-46CF-84EF-3DECECA3E16A}" type="presParOf" srcId="{1C887D2A-C842-4667-9FDB-6E0FAAB83FA5}" destId="{DE4960E5-069C-4637-90AC-6B31F1AB8C19}" srcOrd="0" destOrd="0" presId="urn:microsoft.com/office/officeart/2005/8/layout/orgChart1"/>
    <dgm:cxn modelId="{648018AE-D5C8-4765-81BB-1D1023EEA5E9}" type="presParOf" srcId="{DE4960E5-069C-4637-90AC-6B31F1AB8C19}" destId="{4EA86FC6-A645-4F2D-B8C7-5992506644B7}" srcOrd="0" destOrd="0" presId="urn:microsoft.com/office/officeart/2005/8/layout/orgChart1"/>
    <dgm:cxn modelId="{5725F83A-169B-4CDC-8DB9-25C5C8889865}" type="presParOf" srcId="{DE4960E5-069C-4637-90AC-6B31F1AB8C19}" destId="{2646E28D-CB00-44D0-BB9F-82599BA74A15}" srcOrd="1" destOrd="0" presId="urn:microsoft.com/office/officeart/2005/8/layout/orgChart1"/>
    <dgm:cxn modelId="{88A58FCD-B65E-4F05-8ECC-BF0FD5D5B164}" type="presParOf" srcId="{1C887D2A-C842-4667-9FDB-6E0FAAB83FA5}" destId="{2251B9DB-C15C-4475-973C-E036918DD9FD}" srcOrd="1" destOrd="0" presId="urn:microsoft.com/office/officeart/2005/8/layout/orgChart1"/>
    <dgm:cxn modelId="{093554EE-DC26-4828-A685-2F037D37F7C2}" type="presParOf" srcId="{1C887D2A-C842-4667-9FDB-6E0FAAB83FA5}" destId="{C9514301-1D22-490F-8084-8CC3F176F785}" srcOrd="2" destOrd="0" presId="urn:microsoft.com/office/officeart/2005/8/layout/orgChart1"/>
    <dgm:cxn modelId="{6EB3FFD3-ABC4-4CC0-BBEC-BFE1AFB8B58A}" type="presParOf" srcId="{BBAB1BEE-8BAE-48E6-8B76-90ED0A0636A6}" destId="{DEB5B298-D286-4CEE-B0FF-AF16430BE5AF}" srcOrd="6" destOrd="0" presId="urn:microsoft.com/office/officeart/2005/8/layout/orgChart1"/>
    <dgm:cxn modelId="{86F4DC44-4B8C-426B-B6D2-2807F8F21F9E}" type="presParOf" srcId="{BBAB1BEE-8BAE-48E6-8B76-90ED0A0636A6}" destId="{D627521F-9E5A-422A-AD27-150C23E26349}" srcOrd="7" destOrd="0" presId="urn:microsoft.com/office/officeart/2005/8/layout/orgChart1"/>
    <dgm:cxn modelId="{1E6518AD-28D1-4812-AD3E-6F1A9A1C073A}" type="presParOf" srcId="{D627521F-9E5A-422A-AD27-150C23E26349}" destId="{003DA239-9C81-45C2-AAE3-77ED8F8B088C}" srcOrd="0" destOrd="0" presId="urn:microsoft.com/office/officeart/2005/8/layout/orgChart1"/>
    <dgm:cxn modelId="{0C945281-7485-4472-BB3D-FBEF2BAEDF26}" type="presParOf" srcId="{003DA239-9C81-45C2-AAE3-77ED8F8B088C}" destId="{9CA2B07E-5A82-4FE0-A83E-51EB7279096B}" srcOrd="0" destOrd="0" presId="urn:microsoft.com/office/officeart/2005/8/layout/orgChart1"/>
    <dgm:cxn modelId="{513ADFDE-FE01-45CB-A1B8-0B77A4C4AEDD}" type="presParOf" srcId="{003DA239-9C81-45C2-AAE3-77ED8F8B088C}" destId="{6BE2019C-4CED-4CBB-BDDA-9E0CB0D5BD33}" srcOrd="1" destOrd="0" presId="urn:microsoft.com/office/officeart/2005/8/layout/orgChart1"/>
    <dgm:cxn modelId="{6AD993F7-3D51-435F-9621-D4E1F01D54E3}" type="presParOf" srcId="{D627521F-9E5A-422A-AD27-150C23E26349}" destId="{28C50FE4-CC9C-4679-965F-72AA50C56F66}" srcOrd="1" destOrd="0" presId="urn:microsoft.com/office/officeart/2005/8/layout/orgChart1"/>
    <dgm:cxn modelId="{201E8ED2-9E0A-4AB9-89A4-F21CCFB39C65}" type="presParOf" srcId="{D627521F-9E5A-422A-AD27-150C23E26349}" destId="{701DF23D-DEFB-4A87-AEC8-8EAC85CC0DB8}" srcOrd="2" destOrd="0" presId="urn:microsoft.com/office/officeart/2005/8/layout/orgChart1"/>
    <dgm:cxn modelId="{37EE694D-D21B-4FFA-BE6A-CDACC2E1B940}" type="presParOf" srcId="{BBAB1BEE-8BAE-48E6-8B76-90ED0A0636A6}" destId="{F2680826-055B-44C5-BE01-FE7E0DE93C0C}" srcOrd="8" destOrd="0" presId="urn:microsoft.com/office/officeart/2005/8/layout/orgChart1"/>
    <dgm:cxn modelId="{EF8D7D41-33E2-40AB-BEC0-507021190910}" type="presParOf" srcId="{BBAB1BEE-8BAE-48E6-8B76-90ED0A0636A6}" destId="{7848BA78-154E-4902-A4A7-03FCA2EAAFF5}" srcOrd="9" destOrd="0" presId="urn:microsoft.com/office/officeart/2005/8/layout/orgChart1"/>
    <dgm:cxn modelId="{B77C1FA7-4773-4DA2-80BA-B13E11869552}" type="presParOf" srcId="{7848BA78-154E-4902-A4A7-03FCA2EAAFF5}" destId="{9431C62B-EDAD-44F9-9152-58CC4B9A1AB4}" srcOrd="0" destOrd="0" presId="urn:microsoft.com/office/officeart/2005/8/layout/orgChart1"/>
    <dgm:cxn modelId="{090D6B82-B8CD-4D29-8FF5-88486851FDF5}" type="presParOf" srcId="{9431C62B-EDAD-44F9-9152-58CC4B9A1AB4}" destId="{9BF3BBE3-AC13-43A2-B69A-30B22854CA44}" srcOrd="0" destOrd="0" presId="urn:microsoft.com/office/officeart/2005/8/layout/orgChart1"/>
    <dgm:cxn modelId="{6D5132AA-BCCB-4A6A-AB2D-623C12F19F20}" type="presParOf" srcId="{9431C62B-EDAD-44F9-9152-58CC4B9A1AB4}" destId="{99A6033E-1296-4890-9D84-1AB0EEBD20F3}" srcOrd="1" destOrd="0" presId="urn:microsoft.com/office/officeart/2005/8/layout/orgChart1"/>
    <dgm:cxn modelId="{D312365F-9091-488F-8E10-778F8D31B242}" type="presParOf" srcId="{7848BA78-154E-4902-A4A7-03FCA2EAAFF5}" destId="{EEAD3D51-011D-4306-A128-B224EE717ACE}" srcOrd="1" destOrd="0" presId="urn:microsoft.com/office/officeart/2005/8/layout/orgChart1"/>
    <dgm:cxn modelId="{EF21BF9C-61D7-4F8C-AD15-9D3AE74F7B69}" type="presParOf" srcId="{7848BA78-154E-4902-A4A7-03FCA2EAAFF5}" destId="{7C6AB346-E55B-4315-A24F-377665DB05F3}" srcOrd="2" destOrd="0" presId="urn:microsoft.com/office/officeart/2005/8/layout/orgChart1"/>
    <dgm:cxn modelId="{89823F20-DD0C-4110-BF1B-64742F04604F}" type="presParOf" srcId="{BBAB1BEE-8BAE-48E6-8B76-90ED0A0636A6}" destId="{A6166011-A01E-4F56-88A0-EDEBD1AEC70E}" srcOrd="10" destOrd="0" presId="urn:microsoft.com/office/officeart/2005/8/layout/orgChart1"/>
    <dgm:cxn modelId="{90DB1923-B29F-436D-A7B3-6104DAA9B0DC}" type="presParOf" srcId="{BBAB1BEE-8BAE-48E6-8B76-90ED0A0636A6}" destId="{0C1998D6-5D82-487E-94C6-06CAF81898A4}" srcOrd="11" destOrd="0" presId="urn:microsoft.com/office/officeart/2005/8/layout/orgChart1"/>
    <dgm:cxn modelId="{115EBD66-97FD-45F4-A979-2B357F08977C}" type="presParOf" srcId="{0C1998D6-5D82-487E-94C6-06CAF81898A4}" destId="{FF9D8000-7D9D-4C8C-AEC1-19F422B332F2}" srcOrd="0" destOrd="0" presId="urn:microsoft.com/office/officeart/2005/8/layout/orgChart1"/>
    <dgm:cxn modelId="{123E9A48-118E-41CD-98CD-77ED35E12A23}" type="presParOf" srcId="{FF9D8000-7D9D-4C8C-AEC1-19F422B332F2}" destId="{0F07E7A8-8E0B-4683-B34C-EFD0E9B693E9}" srcOrd="0" destOrd="0" presId="urn:microsoft.com/office/officeart/2005/8/layout/orgChart1"/>
    <dgm:cxn modelId="{27A49A6A-0D72-409B-84E2-CF12C7FD5F3D}" type="presParOf" srcId="{FF9D8000-7D9D-4C8C-AEC1-19F422B332F2}" destId="{E853E0A5-F9CA-4DAB-9DB9-E03DF3B8AE4E}" srcOrd="1" destOrd="0" presId="urn:microsoft.com/office/officeart/2005/8/layout/orgChart1"/>
    <dgm:cxn modelId="{6F3B6A35-66A7-4756-AD97-04B1D70B3D8F}" type="presParOf" srcId="{0C1998D6-5D82-487E-94C6-06CAF81898A4}" destId="{DB425E21-A35D-4F11-ACAC-984F4BBFE629}" srcOrd="1" destOrd="0" presId="urn:microsoft.com/office/officeart/2005/8/layout/orgChart1"/>
    <dgm:cxn modelId="{CABBF8E2-D2E1-44B0-9AA9-DBA21BF5A167}" type="presParOf" srcId="{0C1998D6-5D82-487E-94C6-06CAF81898A4}" destId="{5EE23AEE-7BEC-4C7D-AFB6-ACA120B0FF45}" srcOrd="2" destOrd="0" presId="urn:microsoft.com/office/officeart/2005/8/layout/orgChart1"/>
    <dgm:cxn modelId="{9D9AC464-5504-4F64-8784-CC2F28AEA2E7}" type="presParOf" srcId="{D5D1D377-EA6C-4DAA-A5B0-4683C8B0E9F9}" destId="{D5CAE14D-0FE3-4B0A-A73A-CE80B320AA13}" srcOrd="2" destOrd="0" presId="urn:microsoft.com/office/officeart/2005/8/layout/orgChart1"/>
    <dgm:cxn modelId="{5EF2CE72-B5A8-4011-9A5D-D997DC681EF0}" type="presParOf" srcId="{D5CAE14D-0FE3-4B0A-A73A-CE80B320AA13}" destId="{66E3E6D0-C457-46BF-A4B9-D241A4E8085E}" srcOrd="0" destOrd="0" presId="urn:microsoft.com/office/officeart/2005/8/layout/orgChart1"/>
    <dgm:cxn modelId="{F183EFA7-D47A-4A94-B85F-05193F144B13}" type="presParOf" srcId="{D5CAE14D-0FE3-4B0A-A73A-CE80B320AA13}" destId="{6E1D4C0F-02B8-4CC0-B50A-E28CE001BBB3}" srcOrd="1" destOrd="0" presId="urn:microsoft.com/office/officeart/2005/8/layout/orgChart1"/>
    <dgm:cxn modelId="{46A02DD9-48F1-4267-B068-A4C9B96F7ACE}" type="presParOf" srcId="{6E1D4C0F-02B8-4CC0-B50A-E28CE001BBB3}" destId="{5103CC63-C690-4984-82D4-B41B08E5986F}" srcOrd="0" destOrd="0" presId="urn:microsoft.com/office/officeart/2005/8/layout/orgChart1"/>
    <dgm:cxn modelId="{86D1F6C5-96ED-4D6E-9EC5-C4BFE5617283}" type="presParOf" srcId="{5103CC63-C690-4984-82D4-B41B08E5986F}" destId="{AD854C9D-BD83-4D35-9DE4-9C92F5DDEB29}" srcOrd="0" destOrd="0" presId="urn:microsoft.com/office/officeart/2005/8/layout/orgChart1"/>
    <dgm:cxn modelId="{46F76AD8-A86F-4BF2-B78F-A2C6B95998FA}" type="presParOf" srcId="{5103CC63-C690-4984-82D4-B41B08E5986F}" destId="{4AE44AC8-0209-4A7A-8A36-270698F00442}" srcOrd="1" destOrd="0" presId="urn:microsoft.com/office/officeart/2005/8/layout/orgChart1"/>
    <dgm:cxn modelId="{B6C4206A-CCFA-4162-B437-391753C226C0}" type="presParOf" srcId="{6E1D4C0F-02B8-4CC0-B50A-E28CE001BBB3}" destId="{377C501E-6B1A-426D-BB8B-19B32BAA855C}" srcOrd="1" destOrd="0" presId="urn:microsoft.com/office/officeart/2005/8/layout/orgChart1"/>
    <dgm:cxn modelId="{CE6AB7F7-869B-40E1-A22D-4FCBC16D50AE}" type="presParOf" srcId="{6E1D4C0F-02B8-4CC0-B50A-E28CE001BBB3}" destId="{0005D966-1AD9-46BE-B570-81B641DB2244}" srcOrd="2" destOrd="0" presId="urn:microsoft.com/office/officeart/2005/8/layout/orgChart1"/>
    <dgm:cxn modelId="{DF861DE5-D843-47E6-9465-E8BC66AD22BE}" type="presParOf" srcId="{D5CAE14D-0FE3-4B0A-A73A-CE80B320AA13}" destId="{807E67B8-8CBF-4B6E-AE1B-1B929AF34474}" srcOrd="2" destOrd="0" presId="urn:microsoft.com/office/officeart/2005/8/layout/orgChart1"/>
    <dgm:cxn modelId="{5D89AF47-DEAA-4BBC-9732-47F5992CB769}" type="presParOf" srcId="{D5CAE14D-0FE3-4B0A-A73A-CE80B320AA13}" destId="{7D7F95B5-DFFA-41E4-9EEE-B3E15AC3E8F9}" srcOrd="3" destOrd="0" presId="urn:microsoft.com/office/officeart/2005/8/layout/orgChart1"/>
    <dgm:cxn modelId="{79ED6D6B-AA5B-46E9-B93C-A9EEF232D047}" type="presParOf" srcId="{7D7F95B5-DFFA-41E4-9EEE-B3E15AC3E8F9}" destId="{6715FF1B-09CA-4510-82A9-9280F548690A}" srcOrd="0" destOrd="0" presId="urn:microsoft.com/office/officeart/2005/8/layout/orgChart1"/>
    <dgm:cxn modelId="{54FEE749-ADA9-4D22-9764-9EF81C42EE3A}" type="presParOf" srcId="{6715FF1B-09CA-4510-82A9-9280F548690A}" destId="{23964902-ABC3-42A4-BC8D-8F3CAAF4D173}" srcOrd="0" destOrd="0" presId="urn:microsoft.com/office/officeart/2005/8/layout/orgChart1"/>
    <dgm:cxn modelId="{80A9EC6D-43D8-4B24-B68F-AAD7C0E4CD17}" type="presParOf" srcId="{6715FF1B-09CA-4510-82A9-9280F548690A}" destId="{72C8694C-BD80-4A7C-8230-A99A94ACAE5C}" srcOrd="1" destOrd="0" presId="urn:microsoft.com/office/officeart/2005/8/layout/orgChart1"/>
    <dgm:cxn modelId="{1C948380-733D-410B-BAAB-1C5446C864B1}" type="presParOf" srcId="{7D7F95B5-DFFA-41E4-9EEE-B3E15AC3E8F9}" destId="{778977DB-BBA7-4ABE-A7C2-DBEDF705E494}" srcOrd="1" destOrd="0" presId="urn:microsoft.com/office/officeart/2005/8/layout/orgChart1"/>
    <dgm:cxn modelId="{DAE93529-43AC-4709-A2BC-25014432CF4C}" type="presParOf" srcId="{7D7F95B5-DFFA-41E4-9EEE-B3E15AC3E8F9}" destId="{02B8A1B3-7811-41FC-8CD8-0492577B07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B5DDAF-4F50-42AF-9D94-72B7BC853DED}">
      <dsp:nvSpPr>
        <dsp:cNvPr id="0" name=""/>
        <dsp:cNvSpPr/>
      </dsp:nvSpPr>
      <dsp:spPr>
        <a:xfrm>
          <a:off x="4533447" y="792084"/>
          <a:ext cx="153320" cy="590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0518"/>
              </a:lnTo>
              <a:lnTo>
                <a:pt x="153320" y="5905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E3E6D0-C457-46BF-A4B9-D241A4E8085E}">
      <dsp:nvSpPr>
        <dsp:cNvPr id="0" name=""/>
        <dsp:cNvSpPr/>
      </dsp:nvSpPr>
      <dsp:spPr>
        <a:xfrm>
          <a:off x="4415860" y="792084"/>
          <a:ext cx="117586" cy="590518"/>
        </a:xfrm>
        <a:custGeom>
          <a:avLst/>
          <a:gdLst/>
          <a:ahLst/>
          <a:cxnLst/>
          <a:rect l="0" t="0" r="0" b="0"/>
          <a:pathLst>
            <a:path>
              <a:moveTo>
                <a:pt x="117586" y="0"/>
              </a:moveTo>
              <a:lnTo>
                <a:pt x="117586" y="590518"/>
              </a:lnTo>
              <a:lnTo>
                <a:pt x="0" y="5905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CE3BD-E791-45D5-B9FA-02A188014DD1}">
      <dsp:nvSpPr>
        <dsp:cNvPr id="0" name=""/>
        <dsp:cNvSpPr/>
      </dsp:nvSpPr>
      <dsp:spPr>
        <a:xfrm>
          <a:off x="7937645" y="2648936"/>
          <a:ext cx="193504" cy="4229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9198"/>
              </a:lnTo>
              <a:lnTo>
                <a:pt x="193504" y="422919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B0839-9A5D-4354-AA73-34A2D4EB8323}">
      <dsp:nvSpPr>
        <dsp:cNvPr id="0" name=""/>
        <dsp:cNvSpPr/>
      </dsp:nvSpPr>
      <dsp:spPr>
        <a:xfrm>
          <a:off x="7937645" y="2648936"/>
          <a:ext cx="193504" cy="33132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3276"/>
              </a:lnTo>
              <a:lnTo>
                <a:pt x="193504" y="331327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33EDCF-32B9-459B-A7D1-9998F7C7044F}">
      <dsp:nvSpPr>
        <dsp:cNvPr id="0" name=""/>
        <dsp:cNvSpPr/>
      </dsp:nvSpPr>
      <dsp:spPr>
        <a:xfrm>
          <a:off x="7937645" y="2648936"/>
          <a:ext cx="193504" cy="242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5258"/>
              </a:lnTo>
              <a:lnTo>
                <a:pt x="193504" y="242525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96659-5177-4E14-8E60-98319AC7728B}">
      <dsp:nvSpPr>
        <dsp:cNvPr id="0" name=""/>
        <dsp:cNvSpPr/>
      </dsp:nvSpPr>
      <dsp:spPr>
        <a:xfrm>
          <a:off x="7937645" y="2648936"/>
          <a:ext cx="193504" cy="1509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9336"/>
              </a:lnTo>
              <a:lnTo>
                <a:pt x="193504" y="150933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ECAE21-3627-42B1-BF9F-88E6CD53B530}">
      <dsp:nvSpPr>
        <dsp:cNvPr id="0" name=""/>
        <dsp:cNvSpPr/>
      </dsp:nvSpPr>
      <dsp:spPr>
        <a:xfrm>
          <a:off x="7937645" y="2648936"/>
          <a:ext cx="193504" cy="593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414"/>
              </a:lnTo>
              <a:lnTo>
                <a:pt x="193504" y="59341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66011-A01E-4F56-88A0-EDEBD1AEC70E}">
      <dsp:nvSpPr>
        <dsp:cNvPr id="0" name=""/>
        <dsp:cNvSpPr/>
      </dsp:nvSpPr>
      <dsp:spPr>
        <a:xfrm>
          <a:off x="4533447" y="792084"/>
          <a:ext cx="3920210" cy="1211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382"/>
              </a:lnTo>
              <a:lnTo>
                <a:pt x="3920210" y="1076382"/>
              </a:lnTo>
              <a:lnTo>
                <a:pt x="3920210" y="121183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DA77E-F3DA-4E15-9FCF-C76C39F28CDD}">
      <dsp:nvSpPr>
        <dsp:cNvPr id="0" name=""/>
        <dsp:cNvSpPr/>
      </dsp:nvSpPr>
      <dsp:spPr>
        <a:xfrm>
          <a:off x="6376707" y="2648936"/>
          <a:ext cx="193504" cy="3341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1180"/>
              </a:lnTo>
              <a:lnTo>
                <a:pt x="193504" y="3341180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DDC9F9-0C96-4DA1-B132-1FF822A700CE}">
      <dsp:nvSpPr>
        <dsp:cNvPr id="0" name=""/>
        <dsp:cNvSpPr/>
      </dsp:nvSpPr>
      <dsp:spPr>
        <a:xfrm>
          <a:off x="6376707" y="2648936"/>
          <a:ext cx="193504" cy="242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5258"/>
              </a:lnTo>
              <a:lnTo>
                <a:pt x="193504" y="242525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4D36E-C61F-4186-9B42-B1AF0B306853}">
      <dsp:nvSpPr>
        <dsp:cNvPr id="0" name=""/>
        <dsp:cNvSpPr/>
      </dsp:nvSpPr>
      <dsp:spPr>
        <a:xfrm>
          <a:off x="6376707" y="2648936"/>
          <a:ext cx="193504" cy="1509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9336"/>
              </a:lnTo>
              <a:lnTo>
                <a:pt x="193504" y="150933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B6B12D-B70C-4D40-B6AB-4B038C46416D}">
      <dsp:nvSpPr>
        <dsp:cNvPr id="0" name=""/>
        <dsp:cNvSpPr/>
      </dsp:nvSpPr>
      <dsp:spPr>
        <a:xfrm>
          <a:off x="6376707" y="2648936"/>
          <a:ext cx="193504" cy="593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414"/>
              </a:lnTo>
              <a:lnTo>
                <a:pt x="193504" y="59341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80826-055B-44C5-BE01-FE7E0DE93C0C}">
      <dsp:nvSpPr>
        <dsp:cNvPr id="0" name=""/>
        <dsp:cNvSpPr/>
      </dsp:nvSpPr>
      <dsp:spPr>
        <a:xfrm>
          <a:off x="4533447" y="792084"/>
          <a:ext cx="2359273" cy="1211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382"/>
              </a:lnTo>
              <a:lnTo>
                <a:pt x="2359273" y="1076382"/>
              </a:lnTo>
              <a:lnTo>
                <a:pt x="2359273" y="121183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BD30FC-A792-4070-8DD5-B36E29B84253}">
      <dsp:nvSpPr>
        <dsp:cNvPr id="0" name=""/>
        <dsp:cNvSpPr/>
      </dsp:nvSpPr>
      <dsp:spPr>
        <a:xfrm>
          <a:off x="4815770" y="2648936"/>
          <a:ext cx="193504" cy="33132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3276"/>
              </a:lnTo>
              <a:lnTo>
                <a:pt x="193504" y="33132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84C3B6-8290-40DC-B123-1C2BFF9D46EF}">
      <dsp:nvSpPr>
        <dsp:cNvPr id="0" name=""/>
        <dsp:cNvSpPr/>
      </dsp:nvSpPr>
      <dsp:spPr>
        <a:xfrm>
          <a:off x="4815770" y="2648936"/>
          <a:ext cx="193504" cy="242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5258"/>
              </a:lnTo>
              <a:lnTo>
                <a:pt x="193504" y="242525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1B602-1588-4877-A770-5F9D97BA76AC}">
      <dsp:nvSpPr>
        <dsp:cNvPr id="0" name=""/>
        <dsp:cNvSpPr/>
      </dsp:nvSpPr>
      <dsp:spPr>
        <a:xfrm>
          <a:off x="4815770" y="2648936"/>
          <a:ext cx="193504" cy="1509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9336"/>
              </a:lnTo>
              <a:lnTo>
                <a:pt x="193504" y="150933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9EB202-2702-40E4-A8B6-F74110BA5464}">
      <dsp:nvSpPr>
        <dsp:cNvPr id="0" name=""/>
        <dsp:cNvSpPr/>
      </dsp:nvSpPr>
      <dsp:spPr>
        <a:xfrm>
          <a:off x="4815770" y="2648936"/>
          <a:ext cx="193504" cy="593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414"/>
              </a:lnTo>
              <a:lnTo>
                <a:pt x="193504" y="59341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5B298-D286-4CEE-B0FF-AF16430BE5AF}">
      <dsp:nvSpPr>
        <dsp:cNvPr id="0" name=""/>
        <dsp:cNvSpPr/>
      </dsp:nvSpPr>
      <dsp:spPr>
        <a:xfrm>
          <a:off x="4533447" y="792084"/>
          <a:ext cx="798335" cy="1211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382"/>
              </a:lnTo>
              <a:lnTo>
                <a:pt x="798335" y="1076382"/>
              </a:lnTo>
              <a:lnTo>
                <a:pt x="798335" y="121183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31C390-9947-4FBA-BD25-687925D3764A}">
      <dsp:nvSpPr>
        <dsp:cNvPr id="0" name=""/>
        <dsp:cNvSpPr/>
      </dsp:nvSpPr>
      <dsp:spPr>
        <a:xfrm>
          <a:off x="3254832" y="2648936"/>
          <a:ext cx="193504" cy="2397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7354"/>
              </a:lnTo>
              <a:lnTo>
                <a:pt x="193504" y="23973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5B256-D21C-4138-A5FA-A48B27CC6F56}">
      <dsp:nvSpPr>
        <dsp:cNvPr id="0" name=""/>
        <dsp:cNvSpPr/>
      </dsp:nvSpPr>
      <dsp:spPr>
        <a:xfrm>
          <a:off x="3254832" y="2648936"/>
          <a:ext cx="193504" cy="1509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9336"/>
              </a:lnTo>
              <a:lnTo>
                <a:pt x="193504" y="150933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3A13E-8B57-4609-ABA9-AA53D1FB1A06}">
      <dsp:nvSpPr>
        <dsp:cNvPr id="0" name=""/>
        <dsp:cNvSpPr/>
      </dsp:nvSpPr>
      <dsp:spPr>
        <a:xfrm>
          <a:off x="3254832" y="2648936"/>
          <a:ext cx="193504" cy="593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414"/>
              </a:lnTo>
              <a:lnTo>
                <a:pt x="193504" y="59341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75EAC-C3FF-43FD-AAC2-2EEF647BF868}">
      <dsp:nvSpPr>
        <dsp:cNvPr id="0" name=""/>
        <dsp:cNvSpPr/>
      </dsp:nvSpPr>
      <dsp:spPr>
        <a:xfrm>
          <a:off x="3770845" y="792084"/>
          <a:ext cx="762601" cy="1211835"/>
        </a:xfrm>
        <a:custGeom>
          <a:avLst/>
          <a:gdLst/>
          <a:ahLst/>
          <a:cxnLst/>
          <a:rect l="0" t="0" r="0" b="0"/>
          <a:pathLst>
            <a:path>
              <a:moveTo>
                <a:pt x="762601" y="0"/>
              </a:moveTo>
              <a:lnTo>
                <a:pt x="762601" y="1076382"/>
              </a:lnTo>
              <a:lnTo>
                <a:pt x="0" y="1076382"/>
              </a:lnTo>
              <a:lnTo>
                <a:pt x="0" y="12118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E2B56-BBED-495F-9D85-0AC475EBE900}">
      <dsp:nvSpPr>
        <dsp:cNvPr id="0" name=""/>
        <dsp:cNvSpPr/>
      </dsp:nvSpPr>
      <dsp:spPr>
        <a:xfrm>
          <a:off x="1693895" y="2648936"/>
          <a:ext cx="193504" cy="2397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7354"/>
              </a:lnTo>
              <a:lnTo>
                <a:pt x="193504" y="23973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6495F-ADDF-4510-A0FD-A0D571885FA6}">
      <dsp:nvSpPr>
        <dsp:cNvPr id="0" name=""/>
        <dsp:cNvSpPr/>
      </dsp:nvSpPr>
      <dsp:spPr>
        <a:xfrm>
          <a:off x="1693895" y="2648936"/>
          <a:ext cx="193504" cy="15093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9336"/>
              </a:lnTo>
              <a:lnTo>
                <a:pt x="193504" y="150933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11DE7-E1BE-418A-9DC5-B0FEB39B7B9C}">
      <dsp:nvSpPr>
        <dsp:cNvPr id="0" name=""/>
        <dsp:cNvSpPr/>
      </dsp:nvSpPr>
      <dsp:spPr>
        <a:xfrm>
          <a:off x="1693895" y="2648936"/>
          <a:ext cx="193504" cy="593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414"/>
              </a:lnTo>
              <a:lnTo>
                <a:pt x="193504" y="59341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DA870-7547-4876-BDA1-54E7227A5830}">
      <dsp:nvSpPr>
        <dsp:cNvPr id="0" name=""/>
        <dsp:cNvSpPr/>
      </dsp:nvSpPr>
      <dsp:spPr>
        <a:xfrm>
          <a:off x="2209907" y="792084"/>
          <a:ext cx="2323539" cy="1211835"/>
        </a:xfrm>
        <a:custGeom>
          <a:avLst/>
          <a:gdLst/>
          <a:ahLst/>
          <a:cxnLst/>
          <a:rect l="0" t="0" r="0" b="0"/>
          <a:pathLst>
            <a:path>
              <a:moveTo>
                <a:pt x="2323539" y="0"/>
              </a:moveTo>
              <a:lnTo>
                <a:pt x="2323539" y="1076382"/>
              </a:lnTo>
              <a:lnTo>
                <a:pt x="0" y="1076382"/>
              </a:lnTo>
              <a:lnTo>
                <a:pt x="0" y="121183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13A602-AFAE-4A81-A0E4-8069DE4F2AC7}">
      <dsp:nvSpPr>
        <dsp:cNvPr id="0" name=""/>
        <dsp:cNvSpPr/>
      </dsp:nvSpPr>
      <dsp:spPr>
        <a:xfrm>
          <a:off x="224408" y="1729434"/>
          <a:ext cx="102054" cy="3316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6856"/>
              </a:lnTo>
              <a:lnTo>
                <a:pt x="102054" y="3316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CFD7B7-DD2A-4FC3-BA2F-80467C541133}">
      <dsp:nvSpPr>
        <dsp:cNvPr id="0" name=""/>
        <dsp:cNvSpPr/>
      </dsp:nvSpPr>
      <dsp:spPr>
        <a:xfrm>
          <a:off x="224408" y="1729434"/>
          <a:ext cx="172541" cy="2428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8838"/>
              </a:lnTo>
              <a:lnTo>
                <a:pt x="172541" y="242883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2FEE35-50DE-4404-9D38-AC09A7F9A7BF}">
      <dsp:nvSpPr>
        <dsp:cNvPr id="0" name=""/>
        <dsp:cNvSpPr/>
      </dsp:nvSpPr>
      <dsp:spPr>
        <a:xfrm>
          <a:off x="224408" y="1729434"/>
          <a:ext cx="102054" cy="1512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2916"/>
              </a:lnTo>
              <a:lnTo>
                <a:pt x="102054" y="1512916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5D4C8-D639-4E9C-98FC-AF04B3212E2F}">
      <dsp:nvSpPr>
        <dsp:cNvPr id="0" name=""/>
        <dsp:cNvSpPr/>
      </dsp:nvSpPr>
      <dsp:spPr>
        <a:xfrm>
          <a:off x="740420" y="792084"/>
          <a:ext cx="3793026" cy="292333"/>
        </a:xfrm>
        <a:custGeom>
          <a:avLst/>
          <a:gdLst/>
          <a:ahLst/>
          <a:cxnLst/>
          <a:rect l="0" t="0" r="0" b="0"/>
          <a:pathLst>
            <a:path>
              <a:moveTo>
                <a:pt x="3793026" y="0"/>
              </a:moveTo>
              <a:lnTo>
                <a:pt x="3793026" y="156880"/>
              </a:lnTo>
              <a:lnTo>
                <a:pt x="0" y="156880"/>
              </a:lnTo>
              <a:lnTo>
                <a:pt x="0" y="292333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825D8-B201-4F89-81E8-3461037358AC}">
      <dsp:nvSpPr>
        <dsp:cNvPr id="0" name=""/>
        <dsp:cNvSpPr/>
      </dsp:nvSpPr>
      <dsp:spPr>
        <a:xfrm>
          <a:off x="3888431" y="147069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Executive Officer</a:t>
          </a: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Robert Hunt</a:t>
          </a:r>
        </a:p>
      </dsp:txBody>
      <dsp:txXfrm>
        <a:off x="3888431" y="147069"/>
        <a:ext cx="1290030" cy="645015"/>
      </dsp:txXfrm>
    </dsp:sp>
    <dsp:sp modelId="{BB2500BF-F9FF-41D3-93C0-E37945ECA7A6}">
      <dsp:nvSpPr>
        <dsp:cNvPr id="0" name=""/>
        <dsp:cNvSpPr/>
      </dsp:nvSpPr>
      <dsp:spPr>
        <a:xfrm>
          <a:off x="95405" y="1084418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Finance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Susan Bruce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0.8)</a:t>
          </a:r>
        </a:p>
      </dsp:txBody>
      <dsp:txXfrm>
        <a:off x="95405" y="1084418"/>
        <a:ext cx="1290030" cy="645015"/>
      </dsp:txXfrm>
    </dsp:sp>
    <dsp:sp modelId="{97813D74-F61B-4B2D-BA93-AC0390370533}">
      <dsp:nvSpPr>
        <dsp:cNvPr id="0" name=""/>
        <dsp:cNvSpPr/>
      </dsp:nvSpPr>
      <dsp:spPr>
        <a:xfrm>
          <a:off x="326462" y="2919842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Accounts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Margaret Maina</a:t>
          </a:r>
        </a:p>
      </dsp:txBody>
      <dsp:txXfrm>
        <a:off x="326462" y="2919842"/>
        <a:ext cx="1290030" cy="645015"/>
      </dsp:txXfrm>
    </dsp:sp>
    <dsp:sp modelId="{CB2EC6E7-E231-4127-BEB8-8CD17C6E4B51}">
      <dsp:nvSpPr>
        <dsp:cNvPr id="0" name=""/>
        <dsp:cNvSpPr/>
      </dsp:nvSpPr>
      <dsp:spPr>
        <a:xfrm>
          <a:off x="396949" y="3835764"/>
          <a:ext cx="12332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IT / Finance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Tina Zhou</a:t>
          </a:r>
        </a:p>
      </dsp:txBody>
      <dsp:txXfrm>
        <a:off x="396949" y="3835764"/>
        <a:ext cx="1233230" cy="645015"/>
      </dsp:txXfrm>
    </dsp:sp>
    <dsp:sp modelId="{84439E97-529E-47DD-AC24-C4B648B9CBAE}">
      <dsp:nvSpPr>
        <dsp:cNvPr id="0" name=""/>
        <dsp:cNvSpPr/>
      </dsp:nvSpPr>
      <dsp:spPr>
        <a:xfrm>
          <a:off x="326462" y="4723783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System and Database Administrator </a:t>
          </a:r>
          <a:b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</a:b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Dale Cook</a:t>
          </a:r>
        </a:p>
      </dsp:txBody>
      <dsp:txXfrm>
        <a:off x="326462" y="4723783"/>
        <a:ext cx="1290030" cy="645015"/>
      </dsp:txXfrm>
    </dsp:sp>
    <dsp:sp modelId="{DB83D2C8-6103-4F7E-AD8A-80A22B73EF43}">
      <dsp:nvSpPr>
        <dsp:cNvPr id="0" name=""/>
        <dsp:cNvSpPr/>
      </dsp:nvSpPr>
      <dsp:spPr>
        <a:xfrm>
          <a:off x="1564892" y="2003920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Marketing &amp; </a:t>
          </a:r>
          <a:r>
            <a:rPr kumimoji="0" lang="en-US" altLang="en-US" sz="1000" b="0" i="0" u="sng" strike="noStrike" kern="1200" cap="none" normalizeH="0" baseline="0" dirty="0" err="1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M’ship</a:t>
          </a:r>
          <a:endParaRPr kumimoji="0" lang="en-US" altLang="en-US" sz="1000" b="0" i="0" u="sng" strike="noStrike" kern="1200" cap="none" normalizeH="0" baseline="0" dirty="0">
            <a:ln>
              <a:noFill/>
            </a:ln>
            <a:solidFill>
              <a:srgbClr val="00AF8C"/>
            </a:solidFill>
            <a:effectLst/>
            <a:latin typeface="+mn-lt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Manager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Sally Moloney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(P/T 0.8)</a:t>
          </a:r>
        </a:p>
      </dsp:txBody>
      <dsp:txXfrm>
        <a:off x="1564892" y="2003920"/>
        <a:ext cx="1290030" cy="645015"/>
      </dsp:txXfrm>
    </dsp:sp>
    <dsp:sp modelId="{C8D9726F-7B52-4B13-9626-AC8F7FA3E383}">
      <dsp:nvSpPr>
        <dsp:cNvPr id="0" name=""/>
        <dsp:cNvSpPr/>
      </dsp:nvSpPr>
      <dsp:spPr>
        <a:xfrm>
          <a:off x="1887400" y="2919842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Marketing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none" kern="1200" dirty="0">
              <a:solidFill>
                <a:schemeClr val="tx1"/>
              </a:solidFill>
              <a:latin typeface="+mn-lt"/>
            </a:rPr>
            <a:t>Sam Chambers</a:t>
          </a:r>
        </a:p>
      </dsp:txBody>
      <dsp:txXfrm>
        <a:off x="1887400" y="2919842"/>
        <a:ext cx="1290030" cy="645015"/>
      </dsp:txXfrm>
    </dsp:sp>
    <dsp:sp modelId="{078421D7-E82A-4883-BA26-35508A20EFC5}">
      <dsp:nvSpPr>
        <dsp:cNvPr id="0" name=""/>
        <dsp:cNvSpPr/>
      </dsp:nvSpPr>
      <dsp:spPr>
        <a:xfrm>
          <a:off x="1887400" y="3835764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Membership Support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 err="1">
              <a:solidFill>
                <a:schemeClr val="tx1"/>
              </a:solidFill>
              <a:latin typeface="+mn-lt"/>
            </a:rPr>
            <a:t>Jordana</a:t>
          </a:r>
          <a:r>
            <a:rPr lang="en-AU" sz="1000" kern="1200" dirty="0">
              <a:solidFill>
                <a:schemeClr val="tx1"/>
              </a:solidFill>
              <a:latin typeface="+mn-lt"/>
            </a:rPr>
            <a:t> McKeown</a:t>
          </a:r>
        </a:p>
      </dsp:txBody>
      <dsp:txXfrm>
        <a:off x="1887400" y="3835764"/>
        <a:ext cx="1290030" cy="645015"/>
      </dsp:txXfrm>
    </dsp:sp>
    <dsp:sp modelId="{9E6C4050-A985-4F88-A44C-6A6B0124A3C9}">
      <dsp:nvSpPr>
        <dsp:cNvPr id="0" name=""/>
        <dsp:cNvSpPr/>
      </dsp:nvSpPr>
      <dsp:spPr>
        <a:xfrm>
          <a:off x="1887400" y="4723783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Member Marketing Officer</a:t>
          </a:r>
          <a:br>
            <a:rPr lang="en-AU" sz="1000" kern="1200" dirty="0">
              <a:solidFill>
                <a:schemeClr val="tx1"/>
              </a:solidFill>
              <a:latin typeface="+mn-lt"/>
            </a:rPr>
          </a:br>
          <a:r>
            <a:rPr lang="en-AU" sz="1000" kern="1200" dirty="0">
              <a:solidFill>
                <a:schemeClr val="tx1"/>
              </a:solidFill>
              <a:latin typeface="+mn-lt"/>
            </a:rPr>
            <a:t>Hannah Ovens-Henig</a:t>
          </a:r>
        </a:p>
      </dsp:txBody>
      <dsp:txXfrm>
        <a:off x="1887400" y="4723783"/>
        <a:ext cx="1290030" cy="645015"/>
      </dsp:txXfrm>
    </dsp:sp>
    <dsp:sp modelId="{4EA86FC6-A645-4F2D-B8C7-5992506644B7}">
      <dsp:nvSpPr>
        <dsp:cNvPr id="0" name=""/>
        <dsp:cNvSpPr/>
      </dsp:nvSpPr>
      <dsp:spPr>
        <a:xfrm>
          <a:off x="3125829" y="2003920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Communications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Manager</a:t>
          </a: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Fleur Charlton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0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0.9)</a:t>
          </a:r>
        </a:p>
      </dsp:txBody>
      <dsp:txXfrm>
        <a:off x="3125829" y="2003920"/>
        <a:ext cx="1290030" cy="645015"/>
      </dsp:txXfrm>
    </dsp:sp>
    <dsp:sp modelId="{16E3F3EF-ECE6-42B2-830A-EE92D8EB49E5}">
      <dsp:nvSpPr>
        <dsp:cNvPr id="0" name=""/>
        <dsp:cNvSpPr/>
      </dsp:nvSpPr>
      <dsp:spPr>
        <a:xfrm>
          <a:off x="3448337" y="2919842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Media Officer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en-AU" sz="1000" u="none" kern="1200" dirty="0">
              <a:solidFill>
                <a:srgbClr val="00AF8C"/>
              </a:solidFill>
              <a:latin typeface="+mn-lt"/>
            </a:rPr>
            <a:t>Pattie King</a:t>
          </a:r>
          <a:endParaRPr kumimoji="0" lang="en-US" altLang="en-US" sz="1000" b="0" i="0" u="none" strike="noStrike" kern="1200" cap="none" normalizeH="0" baseline="0" dirty="0">
            <a:ln>
              <a:noFill/>
            </a:ln>
            <a:solidFill>
              <a:srgbClr val="00AF8C"/>
            </a:solidFill>
            <a:effectLst/>
            <a:latin typeface="+mn-lt"/>
          </a:endParaRPr>
        </a:p>
      </dsp:txBody>
      <dsp:txXfrm>
        <a:off x="3448337" y="2919842"/>
        <a:ext cx="1290030" cy="645015"/>
      </dsp:txXfrm>
    </dsp:sp>
    <dsp:sp modelId="{F0D31F6F-E18C-46A4-8DBA-8489D6EB0374}">
      <dsp:nvSpPr>
        <dsp:cNvPr id="0" name=""/>
        <dsp:cNvSpPr/>
      </dsp:nvSpPr>
      <dsp:spPr>
        <a:xfrm>
          <a:off x="3448337" y="3835764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Membership Engagement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Toni Harris </a:t>
          </a:r>
        </a:p>
      </dsp:txBody>
      <dsp:txXfrm>
        <a:off x="3448337" y="3835764"/>
        <a:ext cx="1290030" cy="645015"/>
      </dsp:txXfrm>
    </dsp:sp>
    <dsp:sp modelId="{4985A02F-6DB8-4006-BF69-229642C5757A}">
      <dsp:nvSpPr>
        <dsp:cNvPr id="0" name=""/>
        <dsp:cNvSpPr/>
      </dsp:nvSpPr>
      <dsp:spPr>
        <a:xfrm>
          <a:off x="3448337" y="4723783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Content Coordinator</a:t>
          </a:r>
          <a:b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</a:b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Jonathan Barrett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kumimoji="0" lang="en-US" altLang="en-US" sz="10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0.8)</a:t>
          </a:r>
        </a:p>
      </dsp:txBody>
      <dsp:txXfrm>
        <a:off x="3448337" y="4723783"/>
        <a:ext cx="1290030" cy="645015"/>
      </dsp:txXfrm>
    </dsp:sp>
    <dsp:sp modelId="{9CA2B07E-5A82-4FE0-A83E-51EB7279096B}">
      <dsp:nvSpPr>
        <dsp:cNvPr id="0" name=""/>
        <dsp:cNvSpPr/>
      </dsp:nvSpPr>
      <dsp:spPr>
        <a:xfrm>
          <a:off x="4686767" y="2003920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Education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Manager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Rebecca Mete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(P/T 0.8)</a:t>
          </a:r>
        </a:p>
      </dsp:txBody>
      <dsp:txXfrm>
        <a:off x="4686767" y="2003920"/>
        <a:ext cx="1290030" cy="645015"/>
      </dsp:txXfrm>
    </dsp:sp>
    <dsp:sp modelId="{9E768945-6F94-4728-91CC-AE4A15346F5F}">
      <dsp:nvSpPr>
        <dsp:cNvPr id="0" name=""/>
        <dsp:cNvSpPr/>
      </dsp:nvSpPr>
      <dsp:spPr>
        <a:xfrm>
          <a:off x="5009275" y="2919842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Events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Michelle </a:t>
          </a:r>
          <a:r>
            <a:rPr lang="en-AU" sz="1000" kern="1200" dirty="0" err="1">
              <a:solidFill>
                <a:schemeClr val="tx1"/>
              </a:solidFill>
              <a:latin typeface="+mn-lt"/>
            </a:rPr>
            <a:t>Topham</a:t>
          </a:r>
          <a:endParaRPr lang="en-AU" sz="1000" kern="1200" dirty="0">
            <a:solidFill>
              <a:schemeClr val="tx1"/>
            </a:solidFill>
            <a:latin typeface="+mn-lt"/>
          </a:endParaRPr>
        </a:p>
      </dsp:txBody>
      <dsp:txXfrm>
        <a:off x="5009275" y="2919842"/>
        <a:ext cx="1290030" cy="645015"/>
      </dsp:txXfrm>
    </dsp:sp>
    <dsp:sp modelId="{504E1549-FE82-43DF-84E0-A610BDE92FA7}">
      <dsp:nvSpPr>
        <dsp:cNvPr id="0" name=""/>
        <dsp:cNvSpPr/>
      </dsp:nvSpPr>
      <dsp:spPr>
        <a:xfrm>
          <a:off x="5009275" y="3835764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Professional Services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Chelsea </a:t>
          </a:r>
          <a:r>
            <a:rPr lang="en-AU" sz="1000" kern="1200" dirty="0" err="1">
              <a:solidFill>
                <a:srgbClr val="00AF8C"/>
              </a:solidFill>
              <a:latin typeface="+mn-lt"/>
            </a:rPr>
            <a:t>Hilenaar</a:t>
          </a:r>
          <a:endParaRPr lang="en-AU" sz="1000" kern="1200" dirty="0">
            <a:solidFill>
              <a:srgbClr val="00AF8C"/>
            </a:solidFill>
            <a:latin typeface="+mn-lt"/>
          </a:endParaRPr>
        </a:p>
      </dsp:txBody>
      <dsp:txXfrm>
        <a:off x="5009275" y="3835764"/>
        <a:ext cx="1290030" cy="645015"/>
      </dsp:txXfrm>
    </dsp:sp>
    <dsp:sp modelId="{34AF0DE5-7921-40A7-8D7B-3E55CCCD6C05}">
      <dsp:nvSpPr>
        <dsp:cNvPr id="0" name=""/>
        <dsp:cNvSpPr/>
      </dsp:nvSpPr>
      <dsp:spPr>
        <a:xfrm>
          <a:off x="5009275" y="4751686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Education Centre Support Officer</a:t>
          </a:r>
          <a:r>
            <a:rPr lang="en-AU" sz="1000" u="none" kern="1200" dirty="0">
              <a:solidFill>
                <a:schemeClr val="tx1"/>
              </a:solidFill>
              <a:latin typeface="+mn-lt"/>
            </a:rPr>
            <a:t> </a:t>
          </a:r>
          <a:br>
            <a:rPr lang="en-AU" sz="1000" u="none" kern="1200" dirty="0">
              <a:solidFill>
                <a:schemeClr val="tx1"/>
              </a:solidFill>
              <a:latin typeface="+mn-lt"/>
            </a:rPr>
          </a:br>
          <a:r>
            <a:rPr lang="en-AU" sz="1000" u="none" kern="1200" dirty="0">
              <a:solidFill>
                <a:schemeClr val="tx1"/>
              </a:solidFill>
              <a:latin typeface="+mn-lt"/>
            </a:rPr>
            <a:t>Sarah Gilfoyle</a:t>
          </a:r>
        </a:p>
      </dsp:txBody>
      <dsp:txXfrm>
        <a:off x="5009275" y="4751686"/>
        <a:ext cx="1290030" cy="645015"/>
      </dsp:txXfrm>
    </dsp:sp>
    <dsp:sp modelId="{0E26748F-2537-4553-A79B-FCDACBD5A53C}">
      <dsp:nvSpPr>
        <dsp:cNvPr id="0" name=""/>
        <dsp:cNvSpPr/>
      </dsp:nvSpPr>
      <dsp:spPr>
        <a:xfrm>
          <a:off x="5009275" y="5639705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none" kern="1200" dirty="0">
              <a:solidFill>
                <a:schemeClr val="tx1"/>
              </a:solidFill>
              <a:latin typeface="+mn-lt"/>
            </a:rPr>
            <a:t>Event Support Officer</a:t>
          </a:r>
          <a:br>
            <a:rPr lang="en-AU" sz="1000" u="none" kern="1200" dirty="0">
              <a:solidFill>
                <a:schemeClr val="tx1"/>
              </a:solidFill>
              <a:latin typeface="+mn-lt"/>
            </a:rPr>
          </a:br>
          <a:r>
            <a:rPr lang="en-AU" sz="1000" u="none" kern="1200" dirty="0">
              <a:solidFill>
                <a:schemeClr val="tx1"/>
              </a:solidFill>
              <a:latin typeface="+mn-lt"/>
            </a:rPr>
            <a:t>TBA</a:t>
          </a:r>
          <a:br>
            <a:rPr lang="en-AU" sz="1000" u="none" kern="1200" dirty="0">
              <a:solidFill>
                <a:schemeClr val="tx1"/>
              </a:solidFill>
              <a:latin typeface="+mn-lt"/>
            </a:rPr>
          </a:br>
          <a:r>
            <a:rPr lang="en-AU" sz="1000" u="none" kern="1200" dirty="0">
              <a:solidFill>
                <a:schemeClr val="tx1"/>
              </a:solidFill>
              <a:latin typeface="+mn-lt"/>
            </a:rPr>
            <a:t>(P/T 0.6)</a:t>
          </a:r>
        </a:p>
      </dsp:txBody>
      <dsp:txXfrm>
        <a:off x="5009275" y="5639705"/>
        <a:ext cx="1290030" cy="645015"/>
      </dsp:txXfrm>
    </dsp:sp>
    <dsp:sp modelId="{9BF3BBE3-AC13-43A2-B69A-30B22854CA44}">
      <dsp:nvSpPr>
        <dsp:cNvPr id="0" name=""/>
        <dsp:cNvSpPr/>
      </dsp:nvSpPr>
      <dsp:spPr>
        <a:xfrm>
          <a:off x="6247704" y="2003920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Senior Dietetic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Advisor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Simone Austin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(P/T 0.8)</a:t>
          </a:r>
        </a:p>
      </dsp:txBody>
      <dsp:txXfrm>
        <a:off x="6247704" y="2003920"/>
        <a:ext cx="1290030" cy="645015"/>
      </dsp:txXfrm>
    </dsp:sp>
    <dsp:sp modelId="{D94E47F2-54E7-4312-B83E-E6279E94D54A}">
      <dsp:nvSpPr>
        <dsp:cNvPr id="0" name=""/>
        <dsp:cNvSpPr/>
      </dsp:nvSpPr>
      <dsp:spPr>
        <a:xfrm>
          <a:off x="6570212" y="2919842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Senior Policy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Sayne Dalton</a:t>
          </a:r>
        </a:p>
      </dsp:txBody>
      <dsp:txXfrm>
        <a:off x="6570212" y="2919842"/>
        <a:ext cx="1290030" cy="645015"/>
      </dsp:txXfrm>
    </dsp:sp>
    <dsp:sp modelId="{E812DF15-BD9A-44CD-8228-64D2673CFFA6}">
      <dsp:nvSpPr>
        <dsp:cNvPr id="0" name=""/>
        <dsp:cNvSpPr/>
      </dsp:nvSpPr>
      <dsp:spPr>
        <a:xfrm>
          <a:off x="6570212" y="3835764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Senior Policy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Vanessa Schuldt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(P/T 0.8)</a:t>
          </a:r>
        </a:p>
      </dsp:txBody>
      <dsp:txXfrm>
        <a:off x="6570212" y="3835764"/>
        <a:ext cx="1290030" cy="645015"/>
      </dsp:txXfrm>
    </dsp:sp>
    <dsp:sp modelId="{F86F1551-FAFF-4681-AFFF-6283DF07A037}">
      <dsp:nvSpPr>
        <dsp:cNvPr id="0" name=""/>
        <dsp:cNvSpPr/>
      </dsp:nvSpPr>
      <dsp:spPr>
        <a:xfrm>
          <a:off x="6570212" y="4751686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Policy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Julia </a:t>
          </a:r>
          <a:r>
            <a:rPr lang="en-AU" sz="1000" kern="1200" dirty="0" err="1">
              <a:solidFill>
                <a:srgbClr val="00AF8C"/>
              </a:solidFill>
              <a:latin typeface="+mn-lt"/>
            </a:rPr>
            <a:t>Schindlmayr</a:t>
          </a:r>
          <a:endParaRPr lang="en-AU" sz="1000" u="none" kern="1200" dirty="0">
            <a:solidFill>
              <a:srgbClr val="00AF8C"/>
            </a:solidFill>
            <a:latin typeface="+mn-lt"/>
          </a:endParaRPr>
        </a:p>
      </dsp:txBody>
      <dsp:txXfrm>
        <a:off x="6570212" y="4751686"/>
        <a:ext cx="1290030" cy="645015"/>
      </dsp:txXfrm>
    </dsp:sp>
    <dsp:sp modelId="{65B7099C-77DE-4B64-B1BB-6D302F086FEE}">
      <dsp:nvSpPr>
        <dsp:cNvPr id="0" name=""/>
        <dsp:cNvSpPr/>
      </dsp:nvSpPr>
      <dsp:spPr>
        <a:xfrm>
          <a:off x="6570212" y="5667608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Policy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none" kern="1200" dirty="0">
              <a:solidFill>
                <a:srgbClr val="00AF8C"/>
              </a:solidFill>
              <a:latin typeface="+mn-lt"/>
            </a:rPr>
            <a:t>Libby World</a:t>
          </a:r>
        </a:p>
      </dsp:txBody>
      <dsp:txXfrm>
        <a:off x="6570212" y="5667608"/>
        <a:ext cx="1290030" cy="645015"/>
      </dsp:txXfrm>
    </dsp:sp>
    <dsp:sp modelId="{0F07E7A8-8E0B-4683-B34C-EFD0E9B693E9}">
      <dsp:nvSpPr>
        <dsp:cNvPr id="0" name=""/>
        <dsp:cNvSpPr/>
      </dsp:nvSpPr>
      <dsp:spPr>
        <a:xfrm>
          <a:off x="7808642" y="2003920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Regulation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General Manager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Bree Murray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(P/T 0.6)</a:t>
          </a:r>
        </a:p>
      </dsp:txBody>
      <dsp:txXfrm>
        <a:off x="7808642" y="2003920"/>
        <a:ext cx="1290030" cy="645015"/>
      </dsp:txXfrm>
    </dsp:sp>
    <dsp:sp modelId="{69C18DA6-3054-4CF3-98B3-301123E08399}">
      <dsp:nvSpPr>
        <dsp:cNvPr id="0" name=""/>
        <dsp:cNvSpPr/>
      </dsp:nvSpPr>
      <dsp:spPr>
        <a:xfrm>
          <a:off x="8131150" y="2919842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Credentialing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Manager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Louise Allen</a:t>
          </a:r>
        </a:p>
      </dsp:txBody>
      <dsp:txXfrm>
        <a:off x="8131150" y="2919842"/>
        <a:ext cx="1290030" cy="645015"/>
      </dsp:txXfrm>
    </dsp:sp>
    <dsp:sp modelId="{461F66BF-0E6A-4D07-AD5A-C2566FFB65B2}">
      <dsp:nvSpPr>
        <dsp:cNvPr id="0" name=""/>
        <dsp:cNvSpPr/>
      </dsp:nvSpPr>
      <dsp:spPr>
        <a:xfrm>
          <a:off x="8131150" y="3835764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APD Administrator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Bridget Lean</a:t>
          </a:r>
        </a:p>
      </dsp:txBody>
      <dsp:txXfrm>
        <a:off x="8131150" y="3835764"/>
        <a:ext cx="1290030" cy="645015"/>
      </dsp:txXfrm>
    </dsp:sp>
    <dsp:sp modelId="{914B9CFF-55F1-4F18-856F-DBC681D53902}">
      <dsp:nvSpPr>
        <dsp:cNvPr id="0" name=""/>
        <dsp:cNvSpPr/>
      </dsp:nvSpPr>
      <dsp:spPr>
        <a:xfrm>
          <a:off x="8131150" y="4751686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rgbClr val="00AF8C"/>
              </a:solidFill>
              <a:latin typeface="+mn-lt"/>
            </a:rPr>
            <a:t>Accreditation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rgbClr val="00AF8C"/>
              </a:solidFill>
              <a:latin typeface="+mn-lt"/>
            </a:rPr>
            <a:t>Joanne Leeson</a:t>
          </a:r>
        </a:p>
      </dsp:txBody>
      <dsp:txXfrm>
        <a:off x="8131150" y="4751686"/>
        <a:ext cx="1290030" cy="645015"/>
      </dsp:txXfrm>
    </dsp:sp>
    <dsp:sp modelId="{A155D99D-24FA-4DE9-8B51-5EA966B953CC}">
      <dsp:nvSpPr>
        <dsp:cNvPr id="0" name=""/>
        <dsp:cNvSpPr/>
      </dsp:nvSpPr>
      <dsp:spPr>
        <a:xfrm>
          <a:off x="8131150" y="5639705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APD Officer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Cara Cook 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(P/T 0.4)</a:t>
          </a:r>
        </a:p>
      </dsp:txBody>
      <dsp:txXfrm>
        <a:off x="8131150" y="5639705"/>
        <a:ext cx="1290030" cy="645015"/>
      </dsp:txXfrm>
    </dsp:sp>
    <dsp:sp modelId="{43A359BC-A305-4C2E-AC9C-C79C50E6D222}">
      <dsp:nvSpPr>
        <dsp:cNvPr id="0" name=""/>
        <dsp:cNvSpPr/>
      </dsp:nvSpPr>
      <dsp:spPr>
        <a:xfrm>
          <a:off x="8131150" y="6555627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DSR Officer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Fiona McKendry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(P/T 0.48)</a:t>
          </a:r>
        </a:p>
      </dsp:txBody>
      <dsp:txXfrm>
        <a:off x="8131150" y="6555627"/>
        <a:ext cx="1290030" cy="645015"/>
      </dsp:txXfrm>
    </dsp:sp>
    <dsp:sp modelId="{AD854C9D-BD83-4D35-9DE4-9C92F5DDEB29}">
      <dsp:nvSpPr>
        <dsp:cNvPr id="0" name=""/>
        <dsp:cNvSpPr/>
      </dsp:nvSpPr>
      <dsp:spPr>
        <a:xfrm>
          <a:off x="3125829" y="1060095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Executive Assistant</a:t>
          </a:r>
        </a:p>
        <a:p>
          <a:pPr marL="0" lvl="0" indent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Narelle Barrie</a:t>
          </a:r>
        </a:p>
      </dsp:txBody>
      <dsp:txXfrm>
        <a:off x="3125829" y="1060095"/>
        <a:ext cx="1290030" cy="645015"/>
      </dsp:txXfrm>
    </dsp:sp>
    <dsp:sp modelId="{6ABC846E-FF83-4E98-A154-C8DCB1F64AAA}">
      <dsp:nvSpPr>
        <dsp:cNvPr id="0" name=""/>
        <dsp:cNvSpPr/>
      </dsp:nvSpPr>
      <dsp:spPr>
        <a:xfrm>
          <a:off x="4686767" y="1060095"/>
          <a:ext cx="1290030" cy="645015"/>
        </a:xfrm>
        <a:prstGeom prst="rect">
          <a:avLst/>
        </a:prstGeom>
        <a:solidFill>
          <a:schemeClr val="bg1"/>
        </a:solidFill>
        <a:ln w="3175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u="sng" kern="1200" dirty="0">
              <a:solidFill>
                <a:schemeClr val="tx1"/>
              </a:solidFill>
              <a:latin typeface="+mn-lt"/>
            </a:rPr>
            <a:t>Executive Manager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TBA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000" kern="1200" dirty="0">
              <a:solidFill>
                <a:schemeClr val="tx1"/>
              </a:solidFill>
              <a:latin typeface="+mn-lt"/>
            </a:rPr>
            <a:t>(P/T 0.8)</a:t>
          </a:r>
        </a:p>
      </dsp:txBody>
      <dsp:txXfrm>
        <a:off x="4686767" y="1060095"/>
        <a:ext cx="1290030" cy="6450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3B0839-9A5D-4354-AA73-34A2D4EB8323}">
      <dsp:nvSpPr>
        <dsp:cNvPr id="0" name=""/>
        <dsp:cNvSpPr/>
      </dsp:nvSpPr>
      <dsp:spPr>
        <a:xfrm>
          <a:off x="7580447" y="2210772"/>
          <a:ext cx="184796" cy="1370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0114"/>
              </a:lnTo>
              <a:lnTo>
                <a:pt x="184796" y="137011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66011-A01E-4F56-88A0-EDEBD1AEC70E}">
      <dsp:nvSpPr>
        <dsp:cNvPr id="0" name=""/>
        <dsp:cNvSpPr/>
      </dsp:nvSpPr>
      <dsp:spPr>
        <a:xfrm>
          <a:off x="4346502" y="1336067"/>
          <a:ext cx="3726736" cy="25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357"/>
              </a:lnTo>
              <a:lnTo>
                <a:pt x="3726736" y="129357"/>
              </a:lnTo>
              <a:lnTo>
                <a:pt x="3726736" y="25871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F06619-F081-4858-8F34-2CB60339779F}">
      <dsp:nvSpPr>
        <dsp:cNvPr id="0" name=""/>
        <dsp:cNvSpPr/>
      </dsp:nvSpPr>
      <dsp:spPr>
        <a:xfrm>
          <a:off x="6089752" y="2210772"/>
          <a:ext cx="184796" cy="1630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0598"/>
              </a:lnTo>
              <a:lnTo>
                <a:pt x="184796" y="163059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80826-055B-44C5-BE01-FE7E0DE93C0C}">
      <dsp:nvSpPr>
        <dsp:cNvPr id="0" name=""/>
        <dsp:cNvSpPr/>
      </dsp:nvSpPr>
      <dsp:spPr>
        <a:xfrm>
          <a:off x="4346502" y="1336067"/>
          <a:ext cx="2236041" cy="25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357"/>
              </a:lnTo>
              <a:lnTo>
                <a:pt x="2236041" y="129357"/>
              </a:lnTo>
              <a:lnTo>
                <a:pt x="2236041" y="25871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20A84-9C0D-4C7B-8C6F-C74324C58837}">
      <dsp:nvSpPr>
        <dsp:cNvPr id="0" name=""/>
        <dsp:cNvSpPr/>
      </dsp:nvSpPr>
      <dsp:spPr>
        <a:xfrm>
          <a:off x="4599058" y="2210772"/>
          <a:ext cx="184796" cy="2516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6360"/>
              </a:lnTo>
              <a:lnTo>
                <a:pt x="184796" y="2516360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5B298-D286-4CEE-B0FF-AF16430BE5AF}">
      <dsp:nvSpPr>
        <dsp:cNvPr id="0" name=""/>
        <dsp:cNvSpPr/>
      </dsp:nvSpPr>
      <dsp:spPr>
        <a:xfrm>
          <a:off x="4346502" y="1336067"/>
          <a:ext cx="745347" cy="258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357"/>
              </a:lnTo>
              <a:lnTo>
                <a:pt x="745347" y="129357"/>
              </a:lnTo>
              <a:lnTo>
                <a:pt x="745347" y="25871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E4846-481C-45A8-935E-A3B016DE7949}">
      <dsp:nvSpPr>
        <dsp:cNvPr id="0" name=""/>
        <dsp:cNvSpPr/>
      </dsp:nvSpPr>
      <dsp:spPr>
        <a:xfrm>
          <a:off x="3108363" y="2210772"/>
          <a:ext cx="204003" cy="1643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3204"/>
              </a:lnTo>
              <a:lnTo>
                <a:pt x="204003" y="164320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75EAC-C3FF-43FD-AAC2-2EEF647BF868}">
      <dsp:nvSpPr>
        <dsp:cNvPr id="0" name=""/>
        <dsp:cNvSpPr/>
      </dsp:nvSpPr>
      <dsp:spPr>
        <a:xfrm>
          <a:off x="3601155" y="1336067"/>
          <a:ext cx="745347" cy="258715"/>
        </a:xfrm>
        <a:custGeom>
          <a:avLst/>
          <a:gdLst/>
          <a:ahLst/>
          <a:cxnLst/>
          <a:rect l="0" t="0" r="0" b="0"/>
          <a:pathLst>
            <a:path>
              <a:moveTo>
                <a:pt x="745347" y="0"/>
              </a:moveTo>
              <a:lnTo>
                <a:pt x="745347" y="129357"/>
              </a:lnTo>
              <a:lnTo>
                <a:pt x="0" y="129357"/>
              </a:lnTo>
              <a:lnTo>
                <a:pt x="0" y="25871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2819F-ECEA-4E48-9EA7-DEE0027D77E7}">
      <dsp:nvSpPr>
        <dsp:cNvPr id="0" name=""/>
        <dsp:cNvSpPr/>
      </dsp:nvSpPr>
      <dsp:spPr>
        <a:xfrm>
          <a:off x="1617669" y="2210772"/>
          <a:ext cx="184796" cy="2372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2344"/>
              </a:lnTo>
              <a:lnTo>
                <a:pt x="184796" y="2372344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DA870-7547-4876-BDA1-54E7227A5830}">
      <dsp:nvSpPr>
        <dsp:cNvPr id="0" name=""/>
        <dsp:cNvSpPr/>
      </dsp:nvSpPr>
      <dsp:spPr>
        <a:xfrm>
          <a:off x="2110460" y="1336067"/>
          <a:ext cx="2236041" cy="258715"/>
        </a:xfrm>
        <a:custGeom>
          <a:avLst/>
          <a:gdLst/>
          <a:ahLst/>
          <a:cxnLst/>
          <a:rect l="0" t="0" r="0" b="0"/>
          <a:pathLst>
            <a:path>
              <a:moveTo>
                <a:pt x="2236041" y="0"/>
              </a:moveTo>
              <a:lnTo>
                <a:pt x="2236041" y="129357"/>
              </a:lnTo>
              <a:lnTo>
                <a:pt x="0" y="129357"/>
              </a:lnTo>
              <a:lnTo>
                <a:pt x="0" y="25871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3D20D5-C16B-4C2B-8859-692FB1D89FA2}">
      <dsp:nvSpPr>
        <dsp:cNvPr id="0" name=""/>
        <dsp:cNvSpPr/>
      </dsp:nvSpPr>
      <dsp:spPr>
        <a:xfrm>
          <a:off x="126974" y="2210772"/>
          <a:ext cx="191240" cy="2246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6778"/>
              </a:lnTo>
              <a:lnTo>
                <a:pt x="191240" y="2246778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5D4C8-D639-4E9C-98FC-AF04B3212E2F}">
      <dsp:nvSpPr>
        <dsp:cNvPr id="0" name=""/>
        <dsp:cNvSpPr/>
      </dsp:nvSpPr>
      <dsp:spPr>
        <a:xfrm>
          <a:off x="619766" y="1336067"/>
          <a:ext cx="3726736" cy="258715"/>
        </a:xfrm>
        <a:custGeom>
          <a:avLst/>
          <a:gdLst/>
          <a:ahLst/>
          <a:cxnLst/>
          <a:rect l="0" t="0" r="0" b="0"/>
          <a:pathLst>
            <a:path>
              <a:moveTo>
                <a:pt x="3726736" y="0"/>
              </a:moveTo>
              <a:lnTo>
                <a:pt x="3726736" y="129357"/>
              </a:lnTo>
              <a:lnTo>
                <a:pt x="0" y="129357"/>
              </a:lnTo>
              <a:lnTo>
                <a:pt x="0" y="258715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825D8-B201-4F89-81E8-3461037358AC}">
      <dsp:nvSpPr>
        <dsp:cNvPr id="0" name=""/>
        <dsp:cNvSpPr/>
      </dsp:nvSpPr>
      <dsp:spPr>
        <a:xfrm>
          <a:off x="3730513" y="720078"/>
          <a:ext cx="1231978" cy="615989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Departments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Roles and Functions</a:t>
          </a:r>
        </a:p>
      </dsp:txBody>
      <dsp:txXfrm>
        <a:off x="3730513" y="720078"/>
        <a:ext cx="1231978" cy="615989"/>
      </dsp:txXfrm>
    </dsp:sp>
    <dsp:sp modelId="{BB2500BF-F9FF-41D3-93C0-E37945ECA7A6}">
      <dsp:nvSpPr>
        <dsp:cNvPr id="0" name=""/>
        <dsp:cNvSpPr/>
      </dsp:nvSpPr>
      <dsp:spPr>
        <a:xfrm>
          <a:off x="3776" y="1594783"/>
          <a:ext cx="1231978" cy="615989"/>
        </a:xfrm>
        <a:prstGeom prst="rect">
          <a:avLst/>
        </a:prstGeom>
        <a:solidFill>
          <a:srgbClr val="636466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rPr>
            <a:t>CORPORATE</a:t>
          </a:r>
        </a:p>
      </dsp:txBody>
      <dsp:txXfrm>
        <a:off x="3776" y="1594783"/>
        <a:ext cx="1231978" cy="615989"/>
      </dsp:txXfrm>
    </dsp:sp>
    <dsp:sp modelId="{AAEF445A-1E78-4F49-A58B-A7E5313E8B5A}">
      <dsp:nvSpPr>
        <dsp:cNvPr id="0" name=""/>
        <dsp:cNvSpPr/>
      </dsp:nvSpPr>
      <dsp:spPr>
        <a:xfrm>
          <a:off x="318214" y="2466273"/>
          <a:ext cx="1231978" cy="3982556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Finance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Debtor and Creditor processing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Management reporting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Tax compliance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PEN support for university licence renewals and annual PEN billing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People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Recruitment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Payroll – including compliance reporting and superannuation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Performance reviews and reward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Culture Development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Computers / Telephony</a:t>
          </a:r>
          <a:endParaRPr lang="en-AU" sz="700" u="none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none" kern="1200" dirty="0">
              <a:solidFill>
                <a:schemeClr val="tx1"/>
              </a:solidFill>
            </a:rPr>
            <a:t>- Liaising with contract suppliers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u="none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Security / Risk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none" kern="1200" dirty="0">
              <a:solidFill>
                <a:schemeClr val="tx1"/>
              </a:solidFill>
            </a:rPr>
            <a:t>- Insurances including Workers’ Compensation, premises, association, business and travel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u="none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Premises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Office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u="none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Board Advisory Committee Support</a:t>
          </a:r>
          <a:endParaRPr lang="en-AU" sz="700" u="none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</dsp:txBody>
      <dsp:txXfrm>
        <a:off x="318214" y="2466273"/>
        <a:ext cx="1231978" cy="3982556"/>
      </dsp:txXfrm>
    </dsp:sp>
    <dsp:sp modelId="{DB83D2C8-6103-4F7E-AD8A-80A22B73EF43}">
      <dsp:nvSpPr>
        <dsp:cNvPr id="0" name=""/>
        <dsp:cNvSpPr/>
      </dsp:nvSpPr>
      <dsp:spPr>
        <a:xfrm>
          <a:off x="1494471" y="1594783"/>
          <a:ext cx="1231978" cy="615989"/>
        </a:xfrm>
        <a:prstGeom prst="rect">
          <a:avLst/>
        </a:prstGeom>
        <a:solidFill>
          <a:srgbClr val="636466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rPr>
            <a:t>MARKETING AND MEMBERSHIP ADMIN</a:t>
          </a:r>
        </a:p>
      </dsp:txBody>
      <dsp:txXfrm>
        <a:off x="1494471" y="1594783"/>
        <a:ext cx="1231978" cy="615989"/>
      </dsp:txXfrm>
    </dsp:sp>
    <dsp:sp modelId="{20E10A4D-FB8B-428B-8DC5-A4F06CCFB964}">
      <dsp:nvSpPr>
        <dsp:cNvPr id="0" name=""/>
        <dsp:cNvSpPr/>
      </dsp:nvSpPr>
      <dsp:spPr>
        <a:xfrm>
          <a:off x="1802466" y="2469488"/>
          <a:ext cx="1231978" cy="4227258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Campaigns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Smart Eating Week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Dietitians Day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Major Events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Annual Conference – marketing and sponsorship liaison 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tabLst>
              <a:tab pos="1076325" algn="l"/>
            </a:tabLst>
          </a:pPr>
          <a:r>
            <a:rPr lang="en-AU" sz="700" kern="1200" dirty="0">
              <a:solidFill>
                <a:schemeClr val="tx1"/>
              </a:solidFill>
            </a:rPr>
            <a:t>- Supporting External Campaigns (e.g. Diabetes Day, NAIDOC, Reconciliation Day etc etc)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Practice Evidence in Nutrition (PEN</a:t>
          </a:r>
          <a:r>
            <a:rPr lang="en-AU" sz="700" kern="1200" dirty="0">
              <a:solidFill>
                <a:schemeClr val="tx1"/>
              </a:solidFill>
            </a:rPr>
            <a:t>)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Marketing Plan Development and Implementation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i="1" u="sng" kern="1200" dirty="0">
              <a:solidFill>
                <a:schemeClr val="tx1"/>
              </a:solidFill>
            </a:rPr>
            <a:t>Nutrition and Dietetics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Marketing Plan Development and Implementation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i="1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i="1" u="sng" kern="1200" dirty="0">
              <a:solidFill>
                <a:schemeClr val="tx1"/>
              </a:solidFill>
            </a:rPr>
            <a:t>Centre for Advanced Learning and Education Centre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i="1" kern="1200" dirty="0">
              <a:solidFill>
                <a:schemeClr val="tx1"/>
              </a:solidFill>
            </a:rPr>
            <a:t>- </a:t>
          </a:r>
          <a:r>
            <a:rPr lang="en-AU" sz="700" kern="1200" dirty="0">
              <a:solidFill>
                <a:schemeClr val="tx1"/>
              </a:solidFill>
            </a:rPr>
            <a:t>Marketing Plan Development and Implementation</a:t>
          </a:r>
          <a:endParaRPr lang="en-AU" sz="700" i="1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Membership Admin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Call Centre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Payment Processing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Renewal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Partnerships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Manage existing partnerships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Board Advisory Committee Support</a:t>
          </a:r>
          <a:endParaRPr lang="en-AU" sz="700" kern="1200" dirty="0">
            <a:solidFill>
              <a:schemeClr val="tx1"/>
            </a:solidFill>
          </a:endParaRPr>
        </a:p>
      </dsp:txBody>
      <dsp:txXfrm>
        <a:off x="1802466" y="2469488"/>
        <a:ext cx="1231978" cy="4227258"/>
      </dsp:txXfrm>
    </dsp:sp>
    <dsp:sp modelId="{4EA86FC6-A645-4F2D-B8C7-5992506644B7}">
      <dsp:nvSpPr>
        <dsp:cNvPr id="0" name=""/>
        <dsp:cNvSpPr/>
      </dsp:nvSpPr>
      <dsp:spPr>
        <a:xfrm>
          <a:off x="2985165" y="1594783"/>
          <a:ext cx="1231978" cy="615989"/>
        </a:xfrm>
        <a:prstGeom prst="rect">
          <a:avLst/>
        </a:prstGeom>
        <a:solidFill>
          <a:srgbClr val="636466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100" b="1" i="0" u="none" strike="noStrike" kern="1200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rPr>
            <a:t>COMMUNICATIONS</a:t>
          </a:r>
        </a:p>
      </dsp:txBody>
      <dsp:txXfrm>
        <a:off x="2985165" y="1594783"/>
        <a:ext cx="1231978" cy="615989"/>
      </dsp:txXfrm>
    </dsp:sp>
    <dsp:sp modelId="{0138D566-022A-48B3-9455-5C5B5651C337}">
      <dsp:nvSpPr>
        <dsp:cNvPr id="0" name=""/>
        <dsp:cNvSpPr/>
      </dsp:nvSpPr>
      <dsp:spPr>
        <a:xfrm>
          <a:off x="3312367" y="2460433"/>
          <a:ext cx="1231978" cy="278708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Members Communications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Weekly email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Share Plate 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Online Presence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Digital strategy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Social media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Public website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Member portal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Media Management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PR and media liaison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Issues and crisis management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Brand Management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Brand strategy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Visual identity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Publications and documents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Campaigns and Events Support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Internal Communications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Measurement and Reporting</a:t>
          </a:r>
        </a:p>
      </dsp:txBody>
      <dsp:txXfrm>
        <a:off x="3312367" y="2460433"/>
        <a:ext cx="1231978" cy="2787087"/>
      </dsp:txXfrm>
    </dsp:sp>
    <dsp:sp modelId="{9CA2B07E-5A82-4FE0-A83E-51EB7279096B}">
      <dsp:nvSpPr>
        <dsp:cNvPr id="0" name=""/>
        <dsp:cNvSpPr/>
      </dsp:nvSpPr>
      <dsp:spPr>
        <a:xfrm>
          <a:off x="4475860" y="1594783"/>
          <a:ext cx="1231978" cy="615989"/>
        </a:xfrm>
        <a:prstGeom prst="rect">
          <a:avLst/>
        </a:prstGeom>
        <a:solidFill>
          <a:srgbClr val="636466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100" b="1" u="none" kern="1200" dirty="0">
              <a:solidFill>
                <a:schemeClr val="bg1"/>
              </a:solidFill>
              <a:latin typeface="+mn-lt"/>
            </a:rPr>
            <a:t>EDUCATION AND PROFESSIONAL SERVICES</a:t>
          </a:r>
        </a:p>
      </dsp:txBody>
      <dsp:txXfrm>
        <a:off x="4475860" y="1594783"/>
        <a:ext cx="1231978" cy="615989"/>
      </dsp:txXfrm>
    </dsp:sp>
    <dsp:sp modelId="{5CBA59EC-4C7B-4BED-AF05-C273A87F7A86}">
      <dsp:nvSpPr>
        <dsp:cNvPr id="0" name=""/>
        <dsp:cNvSpPr/>
      </dsp:nvSpPr>
      <dsp:spPr>
        <a:xfrm>
          <a:off x="4783855" y="2469488"/>
          <a:ext cx="1231978" cy="4515288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Centre for Advanced Learning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Course concept, design, implementation and evaluation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National office phone enquiry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LMS management, maintenance and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Education Centre (DA Events)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IG &amp; EDC event management, support and evaluation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Liaison with Professional Networks and Committees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DA event management and support (internal)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National Office phone enquiry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Event sponsorship management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Professional Services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Professional Network and Committee liaison and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Advocacy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National Office phone enquiry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</a:t>
          </a:r>
          <a:r>
            <a:rPr lang="en-AU" sz="700" kern="1200" dirty="0" err="1">
              <a:solidFill>
                <a:schemeClr val="tx1"/>
              </a:solidFill>
            </a:rPr>
            <a:t>SharePlate</a:t>
          </a:r>
          <a:r>
            <a:rPr lang="en-AU" sz="700" kern="1200" dirty="0">
              <a:solidFill>
                <a:schemeClr val="tx1"/>
              </a:solidFill>
            </a:rPr>
            <a:t> liaison for Professional Network and Committees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Research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Resource library management, maintenance and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Resource endorsements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PEN maintenance and support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National Office phone enquiry support</a:t>
          </a:r>
        </a:p>
      </dsp:txBody>
      <dsp:txXfrm>
        <a:off x="4783855" y="2469488"/>
        <a:ext cx="1231978" cy="4515288"/>
      </dsp:txXfrm>
    </dsp:sp>
    <dsp:sp modelId="{9BF3BBE3-AC13-43A2-B69A-30B22854CA44}">
      <dsp:nvSpPr>
        <dsp:cNvPr id="0" name=""/>
        <dsp:cNvSpPr/>
      </dsp:nvSpPr>
      <dsp:spPr>
        <a:xfrm>
          <a:off x="5966554" y="1594783"/>
          <a:ext cx="1231978" cy="615989"/>
        </a:xfrm>
        <a:prstGeom prst="rect">
          <a:avLst/>
        </a:prstGeom>
        <a:solidFill>
          <a:srgbClr val="636466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100" b="1" u="none" kern="1200" dirty="0">
              <a:solidFill>
                <a:schemeClr val="bg1"/>
              </a:solidFill>
              <a:latin typeface="+mn-lt"/>
            </a:rPr>
            <a:t>POLICY &amp; ADVOCACY</a:t>
          </a:r>
        </a:p>
      </dsp:txBody>
      <dsp:txXfrm>
        <a:off x="5966554" y="1594783"/>
        <a:ext cx="1231978" cy="615989"/>
      </dsp:txXfrm>
    </dsp:sp>
    <dsp:sp modelId="{9FA5703F-700F-4B0C-9CF9-C9EED1037E3D}">
      <dsp:nvSpPr>
        <dsp:cNvPr id="0" name=""/>
        <dsp:cNvSpPr/>
      </dsp:nvSpPr>
      <dsp:spPr>
        <a:xfrm>
          <a:off x="6274549" y="2469488"/>
          <a:ext cx="1231978" cy="2743764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Advocacy 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Set the advocacy priority areas for DA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Liaise with the Interest Groups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Liaise with Advocacy and Policy Advisory Committee (APAC) Chair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u="sng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Policy Position statements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Research and writing 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Liaison with Interest Groups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Submissions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Research and writing 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Liaison with Interest Groups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u="sng" kern="1200" dirty="0">
              <a:solidFill>
                <a:schemeClr val="tx1"/>
              </a:solidFill>
            </a:rPr>
            <a:t>External Grants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Application preparation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700" kern="1200" dirty="0">
              <a:solidFill>
                <a:schemeClr val="tx1"/>
              </a:solidFill>
            </a:rPr>
            <a:t>- Maintenance, delivery, reporting and evaluation Management.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700" kern="1200" dirty="0">
            <a:solidFill>
              <a:schemeClr val="tx1"/>
            </a:solidFill>
          </a:endParaRPr>
        </a:p>
      </dsp:txBody>
      <dsp:txXfrm>
        <a:off x="6274549" y="2469488"/>
        <a:ext cx="1231978" cy="2743764"/>
      </dsp:txXfrm>
    </dsp:sp>
    <dsp:sp modelId="{0F07E7A8-8E0B-4683-B34C-EFD0E9B693E9}">
      <dsp:nvSpPr>
        <dsp:cNvPr id="0" name=""/>
        <dsp:cNvSpPr/>
      </dsp:nvSpPr>
      <dsp:spPr>
        <a:xfrm>
          <a:off x="7457249" y="1594783"/>
          <a:ext cx="1231978" cy="615989"/>
        </a:xfrm>
        <a:prstGeom prst="rect">
          <a:avLst/>
        </a:prstGeom>
        <a:solidFill>
          <a:srgbClr val="636466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1100" b="1" u="none" kern="1200" dirty="0">
              <a:solidFill>
                <a:schemeClr val="bg1"/>
              </a:solidFill>
              <a:latin typeface="+mn-lt"/>
            </a:rPr>
            <a:t>REGULATION</a:t>
          </a:r>
        </a:p>
      </dsp:txBody>
      <dsp:txXfrm>
        <a:off x="7457249" y="1594783"/>
        <a:ext cx="1231978" cy="615989"/>
      </dsp:txXfrm>
    </dsp:sp>
    <dsp:sp modelId="{A155D99D-24FA-4DE9-8B51-5EA966B953CC}">
      <dsp:nvSpPr>
        <dsp:cNvPr id="0" name=""/>
        <dsp:cNvSpPr/>
      </dsp:nvSpPr>
      <dsp:spPr>
        <a:xfrm>
          <a:off x="7765244" y="2469488"/>
          <a:ext cx="1231978" cy="2222797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t" anchorCtr="0">
          <a:noAutofit/>
        </a:bodyPr>
        <a:lstStyle/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sng" kern="1200" dirty="0">
              <a:solidFill>
                <a:schemeClr val="tx1"/>
              </a:solidFill>
            </a:rPr>
            <a:t>Australian Dietetics Council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Accreditation of dietetic programs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Maintenance of accreditation standards and processes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Dietetic Skills Recognition service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Maintenance of National Competency Standards</a:t>
          </a:r>
          <a:r>
            <a:rPr lang="en-AU" sz="700" u="sng" kern="1200" dirty="0">
              <a:solidFill>
                <a:schemeClr val="tx1"/>
              </a:solidFill>
            </a:rPr>
            <a:t> 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endParaRPr lang="en-AU" sz="700" u="none" kern="1200" dirty="0">
            <a:solidFill>
              <a:schemeClr val="tx1"/>
            </a:solidFill>
          </a:endParaRP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sng" kern="1200" dirty="0">
              <a:solidFill>
                <a:schemeClr val="tx1"/>
              </a:solidFill>
            </a:rPr>
            <a:t>Dietetic Credentialing Council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APD Program management and administrative support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APD audit management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APD Program compliance management (complaints and disciplinary procedures)</a:t>
          </a:r>
        </a:p>
        <a:p>
          <a:pPr marL="0" lvl="0" indent="0" algn="l" defTabSz="3111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Arial" panose="020B0604020202020204" pitchFamily="34" charset="0"/>
            <a:buNone/>
          </a:pPr>
          <a:r>
            <a:rPr lang="en-AU" sz="700" u="none" kern="1200" dirty="0">
              <a:solidFill>
                <a:schemeClr val="tx1"/>
              </a:solidFill>
            </a:rPr>
            <a:t>- Advanced APD and Fellow Management</a:t>
          </a:r>
          <a:endParaRPr lang="en-AU" sz="700" kern="1200" dirty="0">
            <a:solidFill>
              <a:schemeClr val="tx1"/>
            </a:solidFill>
          </a:endParaRPr>
        </a:p>
      </dsp:txBody>
      <dsp:txXfrm>
        <a:off x="7765244" y="2469488"/>
        <a:ext cx="1231978" cy="22227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E67B8-8CBF-4B6E-AE1B-1B929AF34474}">
      <dsp:nvSpPr>
        <dsp:cNvPr id="0" name=""/>
        <dsp:cNvSpPr/>
      </dsp:nvSpPr>
      <dsp:spPr>
        <a:xfrm>
          <a:off x="4063922" y="697273"/>
          <a:ext cx="130966" cy="526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862"/>
              </a:lnTo>
              <a:lnTo>
                <a:pt x="130966" y="526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E3E6D0-C457-46BF-A4B9-D241A4E8085E}">
      <dsp:nvSpPr>
        <dsp:cNvPr id="0" name=""/>
        <dsp:cNvSpPr/>
      </dsp:nvSpPr>
      <dsp:spPr>
        <a:xfrm>
          <a:off x="3952358" y="697273"/>
          <a:ext cx="111563" cy="526862"/>
        </a:xfrm>
        <a:custGeom>
          <a:avLst/>
          <a:gdLst/>
          <a:ahLst/>
          <a:cxnLst/>
          <a:rect l="0" t="0" r="0" b="0"/>
          <a:pathLst>
            <a:path>
              <a:moveTo>
                <a:pt x="111563" y="0"/>
              </a:moveTo>
              <a:lnTo>
                <a:pt x="111563" y="526862"/>
              </a:lnTo>
              <a:lnTo>
                <a:pt x="0" y="526862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166011-A01E-4F56-88A0-EDEBD1AEC70E}">
      <dsp:nvSpPr>
        <dsp:cNvPr id="0" name=""/>
        <dsp:cNvSpPr/>
      </dsp:nvSpPr>
      <dsp:spPr>
        <a:xfrm>
          <a:off x="4063922" y="697273"/>
          <a:ext cx="3503292" cy="1058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6854"/>
              </a:lnTo>
              <a:lnTo>
                <a:pt x="3503292" y="936854"/>
              </a:lnTo>
              <a:lnTo>
                <a:pt x="3503292" y="1058119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80826-055B-44C5-BE01-FE7E0DE93C0C}">
      <dsp:nvSpPr>
        <dsp:cNvPr id="0" name=""/>
        <dsp:cNvSpPr/>
      </dsp:nvSpPr>
      <dsp:spPr>
        <a:xfrm>
          <a:off x="4063922" y="697273"/>
          <a:ext cx="2105855" cy="1058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6854"/>
              </a:lnTo>
              <a:lnTo>
                <a:pt x="2105855" y="936854"/>
              </a:lnTo>
              <a:lnTo>
                <a:pt x="2105855" y="1058119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5B298-D286-4CEE-B0FF-AF16430BE5AF}">
      <dsp:nvSpPr>
        <dsp:cNvPr id="0" name=""/>
        <dsp:cNvSpPr/>
      </dsp:nvSpPr>
      <dsp:spPr>
        <a:xfrm>
          <a:off x="4063922" y="697273"/>
          <a:ext cx="708419" cy="1058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6854"/>
              </a:lnTo>
              <a:lnTo>
                <a:pt x="708419" y="936854"/>
              </a:lnTo>
              <a:lnTo>
                <a:pt x="708419" y="1058119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75EAC-C3FF-43FD-AAC2-2EEF647BF868}">
      <dsp:nvSpPr>
        <dsp:cNvPr id="0" name=""/>
        <dsp:cNvSpPr/>
      </dsp:nvSpPr>
      <dsp:spPr>
        <a:xfrm>
          <a:off x="3374905" y="697273"/>
          <a:ext cx="689017" cy="1058119"/>
        </a:xfrm>
        <a:custGeom>
          <a:avLst/>
          <a:gdLst/>
          <a:ahLst/>
          <a:cxnLst/>
          <a:rect l="0" t="0" r="0" b="0"/>
          <a:pathLst>
            <a:path>
              <a:moveTo>
                <a:pt x="689017" y="0"/>
              </a:moveTo>
              <a:lnTo>
                <a:pt x="689017" y="936854"/>
              </a:lnTo>
              <a:lnTo>
                <a:pt x="0" y="936854"/>
              </a:lnTo>
              <a:lnTo>
                <a:pt x="0" y="10581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ADA870-7547-4876-BDA1-54E7227A5830}">
      <dsp:nvSpPr>
        <dsp:cNvPr id="0" name=""/>
        <dsp:cNvSpPr/>
      </dsp:nvSpPr>
      <dsp:spPr>
        <a:xfrm>
          <a:off x="1977469" y="697273"/>
          <a:ext cx="2086453" cy="1058119"/>
        </a:xfrm>
        <a:custGeom>
          <a:avLst/>
          <a:gdLst/>
          <a:ahLst/>
          <a:cxnLst/>
          <a:rect l="0" t="0" r="0" b="0"/>
          <a:pathLst>
            <a:path>
              <a:moveTo>
                <a:pt x="2086453" y="0"/>
              </a:moveTo>
              <a:lnTo>
                <a:pt x="2086453" y="936854"/>
              </a:lnTo>
              <a:lnTo>
                <a:pt x="0" y="936854"/>
              </a:lnTo>
              <a:lnTo>
                <a:pt x="0" y="10581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5D4C8-D639-4E9C-98FC-AF04B3212E2F}">
      <dsp:nvSpPr>
        <dsp:cNvPr id="0" name=""/>
        <dsp:cNvSpPr/>
      </dsp:nvSpPr>
      <dsp:spPr>
        <a:xfrm>
          <a:off x="580032" y="697273"/>
          <a:ext cx="3483890" cy="1058119"/>
        </a:xfrm>
        <a:custGeom>
          <a:avLst/>
          <a:gdLst/>
          <a:ahLst/>
          <a:cxnLst/>
          <a:rect l="0" t="0" r="0" b="0"/>
          <a:pathLst>
            <a:path>
              <a:moveTo>
                <a:pt x="3483890" y="0"/>
              </a:moveTo>
              <a:lnTo>
                <a:pt x="3483890" y="936854"/>
              </a:lnTo>
              <a:lnTo>
                <a:pt x="0" y="936854"/>
              </a:lnTo>
              <a:lnTo>
                <a:pt x="0" y="1058119"/>
              </a:lnTo>
            </a:path>
          </a:pathLst>
        </a:custGeom>
        <a:noFill/>
        <a:ln w="12700" cap="flat" cmpd="sng" algn="ctr">
          <a:solidFill>
            <a:srgbClr val="32323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E825D8-B201-4F89-81E8-3461037358AC}">
      <dsp:nvSpPr>
        <dsp:cNvPr id="0" name=""/>
        <dsp:cNvSpPr/>
      </dsp:nvSpPr>
      <dsp:spPr>
        <a:xfrm>
          <a:off x="3486469" y="119820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Executive Officer</a:t>
          </a: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Robert Hunt</a:t>
          </a:r>
        </a:p>
      </dsp:txBody>
      <dsp:txXfrm>
        <a:off x="3486469" y="119820"/>
        <a:ext cx="1154906" cy="577453"/>
      </dsp:txXfrm>
    </dsp:sp>
    <dsp:sp modelId="{BB2500BF-F9FF-41D3-93C0-E37945ECA7A6}">
      <dsp:nvSpPr>
        <dsp:cNvPr id="0" name=""/>
        <dsp:cNvSpPr/>
      </dsp:nvSpPr>
      <dsp:spPr>
        <a:xfrm>
          <a:off x="2579" y="1755392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Chief Financial Officer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Susan Bruce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0.8)</a:t>
          </a:r>
        </a:p>
      </dsp:txBody>
      <dsp:txXfrm>
        <a:off x="2579" y="1755392"/>
        <a:ext cx="1154906" cy="577453"/>
      </dsp:txXfrm>
    </dsp:sp>
    <dsp:sp modelId="{DB83D2C8-6103-4F7E-AD8A-80A22B73EF43}">
      <dsp:nvSpPr>
        <dsp:cNvPr id="0" name=""/>
        <dsp:cNvSpPr/>
      </dsp:nvSpPr>
      <dsp:spPr>
        <a:xfrm>
          <a:off x="1400016" y="1755392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Marketing &amp; </a:t>
          </a:r>
          <a:r>
            <a:rPr kumimoji="0" lang="en-US" altLang="en-US" sz="900" b="0" i="0" u="sng" strike="noStrike" kern="1200" cap="none" normalizeH="0" baseline="0" dirty="0" err="1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M’ship</a:t>
          </a:r>
          <a:r>
            <a:rPr kumimoji="0" lang="en-US" altLang="en-US" sz="900" b="0" i="0" u="sng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 Admin Manager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Sally Moloney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rgbClr val="00AF8C"/>
              </a:solidFill>
              <a:effectLst/>
              <a:latin typeface="+mn-lt"/>
            </a:rPr>
            <a:t>(P/T 0.8)</a:t>
          </a:r>
        </a:p>
      </dsp:txBody>
      <dsp:txXfrm>
        <a:off x="1400016" y="1755392"/>
        <a:ext cx="1154906" cy="577453"/>
      </dsp:txXfrm>
    </dsp:sp>
    <dsp:sp modelId="{4EA86FC6-A645-4F2D-B8C7-5992506644B7}">
      <dsp:nvSpPr>
        <dsp:cNvPr id="0" name=""/>
        <dsp:cNvSpPr/>
      </dsp:nvSpPr>
      <dsp:spPr>
        <a:xfrm>
          <a:off x="2797452" y="1755392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Communications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sng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Manager</a:t>
          </a: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Fleur Charlton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rPr>
            <a:t>(P/T 0.9)</a:t>
          </a:r>
        </a:p>
      </dsp:txBody>
      <dsp:txXfrm>
        <a:off x="2797452" y="1755392"/>
        <a:ext cx="1154906" cy="577453"/>
      </dsp:txXfrm>
    </dsp:sp>
    <dsp:sp modelId="{9CA2B07E-5A82-4FE0-A83E-51EB7279096B}">
      <dsp:nvSpPr>
        <dsp:cNvPr id="0" name=""/>
        <dsp:cNvSpPr/>
      </dsp:nvSpPr>
      <dsp:spPr>
        <a:xfrm>
          <a:off x="4194889" y="1755392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u="sng" kern="1200" dirty="0">
              <a:solidFill>
                <a:srgbClr val="00AF8C"/>
              </a:solidFill>
              <a:latin typeface="+mn-lt"/>
            </a:rPr>
            <a:t>Education Manager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rgbClr val="00AF8C"/>
              </a:solidFill>
              <a:latin typeface="+mn-lt"/>
            </a:rPr>
            <a:t>Rebecca Mete 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rgbClr val="00AF8C"/>
              </a:solidFill>
              <a:latin typeface="+mn-lt"/>
            </a:rPr>
            <a:t>(P/T 0.8)</a:t>
          </a:r>
        </a:p>
      </dsp:txBody>
      <dsp:txXfrm>
        <a:off x="4194889" y="1755392"/>
        <a:ext cx="1154906" cy="577453"/>
      </dsp:txXfrm>
    </dsp:sp>
    <dsp:sp modelId="{9BF3BBE3-AC13-43A2-B69A-30B22854CA44}">
      <dsp:nvSpPr>
        <dsp:cNvPr id="0" name=""/>
        <dsp:cNvSpPr/>
      </dsp:nvSpPr>
      <dsp:spPr>
        <a:xfrm>
          <a:off x="5592325" y="1755392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u="sng" kern="1200" dirty="0">
              <a:solidFill>
                <a:srgbClr val="00AF8C"/>
              </a:solidFill>
              <a:latin typeface="+mn-lt"/>
            </a:rPr>
            <a:t>Senior Dietetic Advisor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rgbClr val="00AF8C"/>
              </a:solidFill>
              <a:latin typeface="+mn-lt"/>
            </a:rPr>
            <a:t>Simone Austin 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rgbClr val="00AF8C"/>
              </a:solidFill>
              <a:latin typeface="+mn-lt"/>
            </a:rPr>
            <a:t>(P/T 0.8)</a:t>
          </a:r>
        </a:p>
      </dsp:txBody>
      <dsp:txXfrm>
        <a:off x="5592325" y="1755392"/>
        <a:ext cx="1154906" cy="577453"/>
      </dsp:txXfrm>
    </dsp:sp>
    <dsp:sp modelId="{0F07E7A8-8E0B-4683-B34C-EFD0E9B693E9}">
      <dsp:nvSpPr>
        <dsp:cNvPr id="0" name=""/>
        <dsp:cNvSpPr/>
      </dsp:nvSpPr>
      <dsp:spPr>
        <a:xfrm>
          <a:off x="6989762" y="1755392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u="sng" kern="1200" dirty="0">
              <a:solidFill>
                <a:srgbClr val="00AF8C"/>
              </a:solidFill>
              <a:latin typeface="+mn-lt"/>
            </a:rPr>
            <a:t>Regulation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u="sng" kern="1200" dirty="0">
              <a:solidFill>
                <a:srgbClr val="00AF8C"/>
              </a:solidFill>
              <a:latin typeface="+mn-lt"/>
            </a:rPr>
            <a:t>General Manager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rgbClr val="00AF8C"/>
              </a:solidFill>
              <a:latin typeface="+mn-lt"/>
            </a:rPr>
            <a:t>Bree Murray 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rgbClr val="00AF8C"/>
              </a:solidFill>
              <a:latin typeface="+mn-lt"/>
            </a:rPr>
            <a:t>(P/T 0.6)</a:t>
          </a:r>
        </a:p>
      </dsp:txBody>
      <dsp:txXfrm>
        <a:off x="6989762" y="1755392"/>
        <a:ext cx="1154906" cy="577453"/>
      </dsp:txXfrm>
    </dsp:sp>
    <dsp:sp modelId="{AD854C9D-BD83-4D35-9DE4-9C92F5DDEB29}">
      <dsp:nvSpPr>
        <dsp:cNvPr id="0" name=""/>
        <dsp:cNvSpPr/>
      </dsp:nvSpPr>
      <dsp:spPr>
        <a:xfrm>
          <a:off x="2797452" y="935409"/>
          <a:ext cx="1154906" cy="577453"/>
        </a:xfrm>
        <a:prstGeom prst="rect">
          <a:avLst/>
        </a:prstGeom>
        <a:solidFill>
          <a:schemeClr val="bg1"/>
        </a:solidFill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u="sng" kern="1200" dirty="0">
              <a:solidFill>
                <a:schemeClr val="tx1"/>
              </a:solidFill>
              <a:latin typeface="+mn-lt"/>
            </a:rPr>
            <a:t>Executive Assistant</a:t>
          </a:r>
        </a:p>
        <a:p>
          <a:pPr marL="0" lvl="0" indent="0" algn="ctr" defTabSz="4000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AU" sz="900" kern="1200" dirty="0">
              <a:solidFill>
                <a:schemeClr val="tx1"/>
              </a:solidFill>
              <a:latin typeface="+mn-lt"/>
            </a:rPr>
            <a:t>Narelle Barrie</a:t>
          </a:r>
        </a:p>
      </dsp:txBody>
      <dsp:txXfrm>
        <a:off x="2797452" y="935409"/>
        <a:ext cx="1154906" cy="577453"/>
      </dsp:txXfrm>
    </dsp:sp>
    <dsp:sp modelId="{23964902-ABC3-42A4-BC8D-8F3CAAF4D173}">
      <dsp:nvSpPr>
        <dsp:cNvPr id="0" name=""/>
        <dsp:cNvSpPr/>
      </dsp:nvSpPr>
      <dsp:spPr>
        <a:xfrm>
          <a:off x="4194889" y="935409"/>
          <a:ext cx="1154906" cy="577453"/>
        </a:xfrm>
        <a:prstGeom prst="rect">
          <a:avLst/>
        </a:prstGeom>
        <a:noFill/>
        <a:ln w="25400" cap="flat" cmpd="sng" algn="ctr">
          <a:solidFill>
            <a:srgbClr val="00AF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900" u="sng" kern="1200" dirty="0">
              <a:solidFill>
                <a:srgbClr val="323232"/>
              </a:solidFill>
            </a:rPr>
            <a:t>Executive Manager</a:t>
          </a:r>
          <a:br>
            <a:rPr lang="en-AU" sz="900" kern="1200" dirty="0">
              <a:solidFill>
                <a:srgbClr val="323232"/>
              </a:solidFill>
            </a:rPr>
          </a:br>
          <a:r>
            <a:rPr lang="en-AU" sz="900" kern="1200" dirty="0">
              <a:solidFill>
                <a:srgbClr val="323232"/>
              </a:solidFill>
            </a:rPr>
            <a:t>TBC</a:t>
          </a:r>
        </a:p>
      </dsp:txBody>
      <dsp:txXfrm>
        <a:off x="4194889" y="935409"/>
        <a:ext cx="1154906" cy="577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99968-27DB-054F-8B6B-0D001F077118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0F770-9374-6744-AF97-33044FF43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3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678744-4F1D-5447-925B-319BC2DF40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332" y="4925346"/>
            <a:ext cx="10491803" cy="73798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4784D26-1E48-DC48-A414-6BC972AD35A2}"/>
              </a:ext>
            </a:extLst>
          </p:cNvPr>
          <p:cNvSpPr/>
          <p:nvPr userDrawn="1"/>
        </p:nvSpPr>
        <p:spPr>
          <a:xfrm>
            <a:off x="9828381" y="0"/>
            <a:ext cx="2973219" cy="9601200"/>
          </a:xfrm>
          <a:prstGeom prst="rect">
            <a:avLst/>
          </a:prstGeom>
          <a:solidFill>
            <a:srgbClr val="00A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28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4461D9-D0E9-8041-9968-74C60209AA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017" y="7421692"/>
            <a:ext cx="2988584" cy="179196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13792DC-4C36-E64A-A2FC-B3DE4E01823B}"/>
              </a:ext>
            </a:extLst>
          </p:cNvPr>
          <p:cNvSpPr txBox="1">
            <a:spLocks/>
          </p:cNvSpPr>
          <p:nvPr userDrawn="1"/>
        </p:nvSpPr>
        <p:spPr>
          <a:xfrm>
            <a:off x="9828381" y="8806148"/>
            <a:ext cx="2973219" cy="329335"/>
          </a:xfrm>
          <a:prstGeom prst="rect">
            <a:avLst/>
          </a:prstGeom>
        </p:spPr>
        <p:txBody>
          <a:bodyPr vert="horz" lIns="128016" tIns="64008" rIns="128016" bIns="64008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•"/>
              <a:defRPr sz="32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–"/>
              <a:defRPr sz="28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•"/>
              <a:defRPr sz="24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–"/>
              <a:defRPr sz="20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»"/>
              <a:defRPr sz="20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AU" sz="168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dietitiansaustralia.org.au</a:t>
            </a:r>
            <a:endParaRPr lang="en-US" sz="168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itle Placeholder 11">
            <a:extLst>
              <a:ext uri="{FF2B5EF4-FFF2-40B4-BE49-F238E27FC236}">
                <a16:creationId xmlns:a16="http://schemas.microsoft.com/office/drawing/2014/main" id="{6201877F-874A-EE48-AB50-C21D6197C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73" y="3691678"/>
            <a:ext cx="8266518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9100">
                <a:solidFill>
                  <a:srgbClr val="32323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297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E5E20497-D2D2-C045-8433-15E2B0B64E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80484" y="667341"/>
            <a:ext cx="8467726" cy="1164278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323232"/>
                </a:solidFill>
              </a:defRPr>
            </a:lvl1pPr>
          </a:lstStyle>
          <a:p>
            <a:r>
              <a:rPr lang="en-US" dirty="0"/>
              <a:t>HEADER ONE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07F4BB-0B30-2745-BB00-2F4586E426F2}"/>
              </a:ext>
            </a:extLst>
          </p:cNvPr>
          <p:cNvSpPr/>
          <p:nvPr userDrawn="1"/>
        </p:nvSpPr>
        <p:spPr>
          <a:xfrm>
            <a:off x="0" y="0"/>
            <a:ext cx="3225958" cy="9601200"/>
          </a:xfrm>
          <a:prstGeom prst="rect">
            <a:avLst/>
          </a:prstGeom>
          <a:solidFill>
            <a:srgbClr val="00A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28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6876EA-66A4-1148-A617-0E9EB03D91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474"/>
            <a:ext cx="3218180" cy="22402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6393CB-9346-6744-B08E-E244332936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430" y="4901412"/>
            <a:ext cx="10491803" cy="737983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1EB9B6F-8016-E749-ABCB-BB57661BB832}"/>
              </a:ext>
            </a:extLst>
          </p:cNvPr>
          <p:cNvSpPr txBox="1">
            <a:spLocks/>
          </p:cNvSpPr>
          <p:nvPr userDrawn="1"/>
        </p:nvSpPr>
        <p:spPr>
          <a:xfrm>
            <a:off x="9828381" y="9020850"/>
            <a:ext cx="2702739" cy="1160701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•"/>
              <a:defRPr sz="32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–"/>
              <a:defRPr sz="28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•"/>
              <a:defRPr sz="24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–"/>
              <a:defRPr sz="20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636466"/>
              </a:buClr>
              <a:buFont typeface="Arial" pitchFamily="34" charset="0"/>
              <a:buChar char="»"/>
              <a:defRPr sz="2000" kern="1200">
                <a:solidFill>
                  <a:srgbClr val="636466"/>
                </a:solidFill>
                <a:latin typeface="Candara" charset="0"/>
                <a:ea typeface="Candara" charset="0"/>
                <a:cs typeface="Candara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AU" sz="1680" dirty="0" err="1">
                <a:solidFill>
                  <a:srgbClr val="00ABC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dietitiansaustralia.org.au</a:t>
            </a:r>
            <a:endParaRPr lang="en-US" sz="1680" dirty="0">
              <a:solidFill>
                <a:srgbClr val="00ABC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2F614D-0173-CA41-99F4-EAA6DC586F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80486" y="2140860"/>
            <a:ext cx="8467725" cy="6747510"/>
          </a:xfrm>
          <a:prstGeom prst="rect">
            <a:avLst/>
          </a:prstGeom>
        </p:spPr>
        <p:txBody>
          <a:bodyPr/>
          <a:lstStyle>
            <a:lvl1pPr algn="l">
              <a:defRPr sz="2520">
                <a:solidFill>
                  <a:srgbClr val="323232"/>
                </a:solidFill>
              </a:defRPr>
            </a:lvl1pPr>
          </a:lstStyle>
          <a:p>
            <a:r>
              <a:rPr lang="en-AU" dirty="0">
                <a:solidFill>
                  <a:srgbClr val="323232"/>
                </a:solidFill>
              </a:rPr>
              <a:t>Lorem ipsum </a:t>
            </a:r>
            <a:r>
              <a:rPr lang="en-AU" dirty="0" err="1">
                <a:solidFill>
                  <a:srgbClr val="323232"/>
                </a:solidFill>
              </a:rPr>
              <a:t>dolor</a:t>
            </a:r>
            <a:r>
              <a:rPr lang="en-AU" dirty="0">
                <a:solidFill>
                  <a:srgbClr val="323232"/>
                </a:solidFill>
              </a:rPr>
              <a:t> sit </a:t>
            </a:r>
            <a:r>
              <a:rPr lang="en-AU" dirty="0" err="1">
                <a:solidFill>
                  <a:srgbClr val="323232"/>
                </a:solidFill>
              </a:rPr>
              <a:t>amet</a:t>
            </a:r>
            <a:r>
              <a:rPr lang="en-AU" dirty="0">
                <a:solidFill>
                  <a:srgbClr val="323232"/>
                </a:solidFill>
              </a:rPr>
              <a:t>, </a:t>
            </a:r>
            <a:r>
              <a:rPr lang="en-AU" dirty="0" err="1">
                <a:solidFill>
                  <a:srgbClr val="323232"/>
                </a:solidFill>
              </a:rPr>
              <a:t>consectetur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adipiscing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elit</a:t>
            </a:r>
            <a:r>
              <a:rPr lang="en-AU" dirty="0">
                <a:solidFill>
                  <a:srgbClr val="323232"/>
                </a:solidFill>
              </a:rPr>
              <a:t>. </a:t>
            </a:r>
            <a:r>
              <a:rPr lang="en-AU" dirty="0" err="1">
                <a:solidFill>
                  <a:srgbClr val="323232"/>
                </a:solidFill>
              </a:rPr>
              <a:t>Nulla</a:t>
            </a:r>
            <a:r>
              <a:rPr lang="en-AU" dirty="0">
                <a:solidFill>
                  <a:srgbClr val="323232"/>
                </a:solidFill>
              </a:rPr>
              <a:t> dictum, </a:t>
            </a:r>
            <a:r>
              <a:rPr lang="en-AU" dirty="0" err="1">
                <a:solidFill>
                  <a:srgbClr val="323232"/>
                </a:solidFill>
              </a:rPr>
              <a:t>eros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vel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sagittis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placerat</a:t>
            </a:r>
            <a:r>
              <a:rPr lang="en-AU" dirty="0">
                <a:solidFill>
                  <a:srgbClr val="323232"/>
                </a:solidFill>
              </a:rPr>
              <a:t>, </a:t>
            </a:r>
            <a:r>
              <a:rPr lang="en-AU" dirty="0" err="1">
                <a:solidFill>
                  <a:srgbClr val="323232"/>
                </a:solidFill>
              </a:rPr>
              <a:t>nisl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metus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euismod</a:t>
            </a:r>
            <a:r>
              <a:rPr lang="en-AU" dirty="0">
                <a:solidFill>
                  <a:srgbClr val="323232"/>
                </a:solidFill>
              </a:rPr>
              <a:t> dui, id gravida </a:t>
            </a:r>
            <a:r>
              <a:rPr lang="en-AU" dirty="0" err="1">
                <a:solidFill>
                  <a:srgbClr val="323232"/>
                </a:solidFill>
              </a:rPr>
              <a:t>elit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justo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nec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leo</a:t>
            </a:r>
            <a:r>
              <a:rPr lang="en-AU" dirty="0">
                <a:solidFill>
                  <a:srgbClr val="323232"/>
                </a:solidFill>
              </a:rPr>
              <a:t>. Nam </a:t>
            </a:r>
            <a:r>
              <a:rPr lang="en-AU" dirty="0" err="1">
                <a:solidFill>
                  <a:srgbClr val="323232"/>
                </a:solidFill>
              </a:rPr>
              <a:t>tincidunt</a:t>
            </a:r>
            <a:r>
              <a:rPr lang="en-AU" dirty="0">
                <a:solidFill>
                  <a:srgbClr val="323232"/>
                </a:solidFill>
              </a:rPr>
              <a:t> ligula </a:t>
            </a:r>
            <a:r>
              <a:rPr lang="en-AU" dirty="0" err="1">
                <a:solidFill>
                  <a:srgbClr val="323232"/>
                </a:solidFill>
              </a:rPr>
              <a:t>orci</a:t>
            </a:r>
            <a:r>
              <a:rPr lang="en-AU" dirty="0">
                <a:solidFill>
                  <a:srgbClr val="323232"/>
                </a:solidFill>
              </a:rPr>
              <a:t>, id </a:t>
            </a:r>
            <a:r>
              <a:rPr lang="en-AU" dirty="0" err="1">
                <a:solidFill>
                  <a:srgbClr val="323232"/>
                </a:solidFill>
              </a:rPr>
              <a:t>ultricies</a:t>
            </a:r>
            <a:r>
              <a:rPr lang="en-AU" dirty="0">
                <a:solidFill>
                  <a:srgbClr val="323232"/>
                </a:solidFill>
              </a:rPr>
              <a:t> lorem </a:t>
            </a:r>
            <a:r>
              <a:rPr lang="en-AU" dirty="0" err="1">
                <a:solidFill>
                  <a:srgbClr val="323232"/>
                </a:solidFill>
              </a:rPr>
              <a:t>euismod</a:t>
            </a:r>
            <a:r>
              <a:rPr lang="en-AU" dirty="0">
                <a:solidFill>
                  <a:srgbClr val="323232"/>
                </a:solidFill>
              </a:rPr>
              <a:t> vel. Cras </a:t>
            </a:r>
            <a:r>
              <a:rPr lang="en-AU" dirty="0" err="1">
                <a:solidFill>
                  <a:srgbClr val="323232"/>
                </a:solidFill>
              </a:rPr>
              <a:t>felis</a:t>
            </a:r>
            <a:r>
              <a:rPr lang="en-AU" dirty="0">
                <a:solidFill>
                  <a:srgbClr val="323232"/>
                </a:solidFill>
              </a:rPr>
              <a:t> ligula, convallis et </a:t>
            </a:r>
            <a:r>
              <a:rPr lang="en-AU" dirty="0" err="1">
                <a:solidFill>
                  <a:srgbClr val="323232"/>
                </a:solidFill>
              </a:rPr>
              <a:t>luctus</a:t>
            </a:r>
            <a:r>
              <a:rPr lang="en-AU" dirty="0">
                <a:solidFill>
                  <a:srgbClr val="323232"/>
                </a:solidFill>
              </a:rPr>
              <a:t> sit </a:t>
            </a:r>
            <a:r>
              <a:rPr lang="en-AU" dirty="0" err="1">
                <a:solidFill>
                  <a:srgbClr val="323232"/>
                </a:solidFill>
              </a:rPr>
              <a:t>amet</a:t>
            </a:r>
            <a:r>
              <a:rPr lang="en-AU" dirty="0">
                <a:solidFill>
                  <a:srgbClr val="323232"/>
                </a:solidFill>
              </a:rPr>
              <a:t>, </a:t>
            </a:r>
            <a:r>
              <a:rPr lang="en-AU" dirty="0" err="1">
                <a:solidFill>
                  <a:srgbClr val="323232"/>
                </a:solidFill>
              </a:rPr>
              <a:t>venenatis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vel</a:t>
            </a:r>
            <a:r>
              <a:rPr lang="en-AU" dirty="0">
                <a:solidFill>
                  <a:srgbClr val="323232"/>
                </a:solidFill>
              </a:rPr>
              <a:t> libero. </a:t>
            </a:r>
          </a:p>
          <a:p>
            <a:r>
              <a:rPr lang="en-AU" dirty="0" err="1">
                <a:solidFill>
                  <a:srgbClr val="323232"/>
                </a:solidFill>
              </a:rPr>
              <a:t>Curabitur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sagittis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condimentum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metus</a:t>
            </a:r>
            <a:r>
              <a:rPr lang="en-AU" dirty="0">
                <a:solidFill>
                  <a:srgbClr val="323232"/>
                </a:solidFill>
              </a:rPr>
              <a:t>, </a:t>
            </a:r>
            <a:r>
              <a:rPr lang="en-AU" dirty="0" err="1">
                <a:solidFill>
                  <a:srgbClr val="323232"/>
                </a:solidFill>
              </a:rPr>
              <a:t>eu</a:t>
            </a:r>
            <a:r>
              <a:rPr lang="en-AU" dirty="0">
                <a:solidFill>
                  <a:srgbClr val="323232"/>
                </a:solidFill>
              </a:rPr>
              <a:t> lacinia magna </a:t>
            </a:r>
            <a:r>
              <a:rPr lang="en-AU" dirty="0" err="1">
                <a:solidFill>
                  <a:srgbClr val="323232"/>
                </a:solidFill>
              </a:rPr>
              <a:t>sagittis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nec</a:t>
            </a:r>
            <a:r>
              <a:rPr lang="en-AU" dirty="0">
                <a:solidFill>
                  <a:srgbClr val="323232"/>
                </a:solidFill>
              </a:rPr>
              <a:t>. Cras ac </a:t>
            </a:r>
            <a:r>
              <a:rPr lang="en-AU" dirty="0" err="1">
                <a:solidFill>
                  <a:srgbClr val="323232"/>
                </a:solidFill>
              </a:rPr>
              <a:t>nisl</a:t>
            </a:r>
            <a:r>
              <a:rPr lang="en-AU" dirty="0">
                <a:solidFill>
                  <a:srgbClr val="323232"/>
                </a:solidFill>
              </a:rPr>
              <a:t> id </a:t>
            </a:r>
            <a:r>
              <a:rPr lang="en-AU" dirty="0" err="1">
                <a:solidFill>
                  <a:srgbClr val="323232"/>
                </a:solidFill>
              </a:rPr>
              <a:t>arcu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aliquam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ultricies</a:t>
            </a:r>
            <a:r>
              <a:rPr lang="en-AU" dirty="0">
                <a:solidFill>
                  <a:srgbClr val="323232"/>
                </a:solidFill>
              </a:rPr>
              <a:t> sit </a:t>
            </a:r>
            <a:r>
              <a:rPr lang="en-AU" dirty="0" err="1">
                <a:solidFill>
                  <a:srgbClr val="323232"/>
                </a:solidFill>
              </a:rPr>
              <a:t>amet</a:t>
            </a:r>
            <a:r>
              <a:rPr lang="en-AU" dirty="0">
                <a:solidFill>
                  <a:srgbClr val="323232"/>
                </a:solidFill>
              </a:rPr>
              <a:t> in </a:t>
            </a:r>
            <a:r>
              <a:rPr lang="en-AU" dirty="0" err="1">
                <a:solidFill>
                  <a:srgbClr val="323232"/>
                </a:solidFill>
              </a:rPr>
              <a:t>nibh</a:t>
            </a:r>
            <a:r>
              <a:rPr lang="en-AU" dirty="0">
                <a:solidFill>
                  <a:srgbClr val="323232"/>
                </a:solidFill>
              </a:rPr>
              <a:t>. </a:t>
            </a:r>
            <a:r>
              <a:rPr lang="en-AU" dirty="0" err="1">
                <a:solidFill>
                  <a:srgbClr val="323232"/>
                </a:solidFill>
              </a:rPr>
              <a:t>Fusce</a:t>
            </a:r>
            <a:r>
              <a:rPr lang="en-AU" dirty="0">
                <a:solidFill>
                  <a:srgbClr val="323232"/>
                </a:solidFill>
              </a:rPr>
              <a:t> fermentum </a:t>
            </a:r>
            <a:r>
              <a:rPr lang="en-AU" dirty="0" err="1">
                <a:solidFill>
                  <a:srgbClr val="323232"/>
                </a:solidFill>
              </a:rPr>
              <a:t>turpis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molestie</a:t>
            </a:r>
            <a:r>
              <a:rPr lang="en-AU" dirty="0">
                <a:solidFill>
                  <a:srgbClr val="323232"/>
                </a:solidFill>
              </a:rPr>
              <a:t>, </a:t>
            </a:r>
            <a:r>
              <a:rPr lang="en-AU" dirty="0" err="1">
                <a:solidFill>
                  <a:srgbClr val="323232"/>
                </a:solidFill>
              </a:rPr>
              <a:t>feugiat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tellus</a:t>
            </a:r>
            <a:r>
              <a:rPr lang="en-AU" dirty="0">
                <a:solidFill>
                  <a:srgbClr val="323232"/>
                </a:solidFill>
              </a:rPr>
              <a:t> sit </a:t>
            </a:r>
            <a:r>
              <a:rPr lang="en-AU" dirty="0" err="1">
                <a:solidFill>
                  <a:srgbClr val="323232"/>
                </a:solidFill>
              </a:rPr>
              <a:t>amet</a:t>
            </a:r>
            <a:r>
              <a:rPr lang="en-AU" dirty="0">
                <a:solidFill>
                  <a:srgbClr val="323232"/>
                </a:solidFill>
              </a:rPr>
              <a:t>, </a:t>
            </a:r>
            <a:r>
              <a:rPr lang="en-AU" dirty="0" err="1">
                <a:solidFill>
                  <a:srgbClr val="323232"/>
                </a:solidFill>
              </a:rPr>
              <a:t>consectetur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urna</a:t>
            </a:r>
            <a:r>
              <a:rPr lang="en-AU" dirty="0">
                <a:solidFill>
                  <a:srgbClr val="323232"/>
                </a:solidFill>
              </a:rPr>
              <a:t>. Cras </a:t>
            </a:r>
            <a:r>
              <a:rPr lang="en-AU" dirty="0" err="1">
                <a:solidFill>
                  <a:srgbClr val="323232"/>
                </a:solidFill>
              </a:rPr>
              <a:t>ornare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est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enim</a:t>
            </a:r>
            <a:r>
              <a:rPr lang="en-AU" dirty="0">
                <a:solidFill>
                  <a:srgbClr val="323232"/>
                </a:solidFill>
              </a:rPr>
              <a:t>, id </a:t>
            </a:r>
            <a:r>
              <a:rPr lang="en-AU" dirty="0" err="1">
                <a:solidFill>
                  <a:srgbClr val="323232"/>
                </a:solidFill>
              </a:rPr>
              <a:t>volutpat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nisl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euismod</a:t>
            </a:r>
            <a:r>
              <a:rPr lang="en-AU" dirty="0">
                <a:solidFill>
                  <a:srgbClr val="323232"/>
                </a:solidFill>
              </a:rPr>
              <a:t> at. </a:t>
            </a:r>
          </a:p>
          <a:p>
            <a:r>
              <a:rPr lang="en-AU" dirty="0" err="1">
                <a:solidFill>
                  <a:srgbClr val="323232"/>
                </a:solidFill>
              </a:rPr>
              <a:t>Fusce</a:t>
            </a:r>
            <a:r>
              <a:rPr lang="en-AU" dirty="0">
                <a:solidFill>
                  <a:srgbClr val="323232"/>
                </a:solidFill>
              </a:rPr>
              <a:t> pharetra </a:t>
            </a:r>
            <a:r>
              <a:rPr lang="en-AU" dirty="0" err="1">
                <a:solidFill>
                  <a:srgbClr val="323232"/>
                </a:solidFill>
              </a:rPr>
              <a:t>turpis</a:t>
            </a:r>
            <a:r>
              <a:rPr lang="en-AU" dirty="0">
                <a:solidFill>
                  <a:srgbClr val="323232"/>
                </a:solidFill>
              </a:rPr>
              <a:t> ex, </a:t>
            </a:r>
            <a:r>
              <a:rPr lang="en-AU" dirty="0" err="1">
                <a:solidFill>
                  <a:srgbClr val="323232"/>
                </a:solidFill>
              </a:rPr>
              <a:t>eu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posuere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nisl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condimentum</a:t>
            </a:r>
            <a:r>
              <a:rPr lang="en-AU" dirty="0">
                <a:solidFill>
                  <a:srgbClr val="323232"/>
                </a:solidFill>
              </a:rPr>
              <a:t> at. </a:t>
            </a:r>
            <a:r>
              <a:rPr lang="en-AU" dirty="0" err="1">
                <a:solidFill>
                  <a:srgbClr val="323232"/>
                </a:solidFill>
              </a:rPr>
              <a:t>Pellentesque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pellentesque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mattis</a:t>
            </a:r>
            <a:r>
              <a:rPr lang="en-AU" dirty="0">
                <a:solidFill>
                  <a:srgbClr val="323232"/>
                </a:solidFill>
              </a:rPr>
              <a:t> ipsum sit </a:t>
            </a:r>
            <a:r>
              <a:rPr lang="en-AU" dirty="0" err="1">
                <a:solidFill>
                  <a:srgbClr val="323232"/>
                </a:solidFill>
              </a:rPr>
              <a:t>amet</a:t>
            </a:r>
            <a:r>
              <a:rPr lang="en-AU" dirty="0">
                <a:solidFill>
                  <a:srgbClr val="323232"/>
                </a:solidFill>
              </a:rPr>
              <a:t> maximus. Cras </a:t>
            </a:r>
            <a:r>
              <a:rPr lang="en-AU" dirty="0" err="1">
                <a:solidFill>
                  <a:srgbClr val="323232"/>
                </a:solidFill>
              </a:rPr>
              <a:t>fringilla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mauris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tortor</a:t>
            </a:r>
            <a:r>
              <a:rPr lang="en-AU" dirty="0">
                <a:solidFill>
                  <a:srgbClr val="323232"/>
                </a:solidFill>
              </a:rPr>
              <a:t>, et maximus </a:t>
            </a:r>
            <a:r>
              <a:rPr lang="en-AU" dirty="0" err="1">
                <a:solidFill>
                  <a:srgbClr val="323232"/>
                </a:solidFill>
              </a:rPr>
              <a:t>erat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iaculis</a:t>
            </a:r>
            <a:r>
              <a:rPr lang="en-AU" dirty="0">
                <a:solidFill>
                  <a:srgbClr val="323232"/>
                </a:solidFill>
              </a:rPr>
              <a:t> sit </a:t>
            </a:r>
            <a:r>
              <a:rPr lang="en-AU" dirty="0" err="1">
                <a:solidFill>
                  <a:srgbClr val="323232"/>
                </a:solidFill>
              </a:rPr>
              <a:t>amet</a:t>
            </a:r>
            <a:r>
              <a:rPr lang="en-AU" dirty="0">
                <a:solidFill>
                  <a:srgbClr val="323232"/>
                </a:solidFill>
              </a:rPr>
              <a:t>. </a:t>
            </a:r>
          </a:p>
          <a:p>
            <a:r>
              <a:rPr lang="en-AU" dirty="0">
                <a:solidFill>
                  <a:srgbClr val="323232"/>
                </a:solidFill>
              </a:rPr>
              <a:t>Integer </a:t>
            </a:r>
            <a:r>
              <a:rPr lang="en-AU" dirty="0" err="1">
                <a:solidFill>
                  <a:srgbClr val="323232"/>
                </a:solidFill>
              </a:rPr>
              <a:t>dapibus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mattis</a:t>
            </a:r>
            <a:r>
              <a:rPr lang="en-AU" dirty="0">
                <a:solidFill>
                  <a:srgbClr val="323232"/>
                </a:solidFill>
              </a:rPr>
              <a:t> dictum. </a:t>
            </a:r>
            <a:r>
              <a:rPr lang="en-AU" dirty="0" err="1">
                <a:solidFill>
                  <a:srgbClr val="323232"/>
                </a:solidFill>
              </a:rPr>
              <a:t>Mauris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volutpat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ultrices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metus</a:t>
            </a:r>
            <a:r>
              <a:rPr lang="en-AU" dirty="0">
                <a:solidFill>
                  <a:srgbClr val="323232"/>
                </a:solidFill>
              </a:rPr>
              <a:t>, et </a:t>
            </a:r>
            <a:r>
              <a:rPr lang="en-AU" dirty="0" err="1">
                <a:solidFill>
                  <a:srgbClr val="323232"/>
                </a:solidFill>
              </a:rPr>
              <a:t>varius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velit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euismod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vehicula</a:t>
            </a:r>
            <a:r>
              <a:rPr lang="en-AU" dirty="0">
                <a:solidFill>
                  <a:srgbClr val="323232"/>
                </a:solidFill>
              </a:rPr>
              <a:t>. Cras </a:t>
            </a:r>
            <a:r>
              <a:rPr lang="en-AU" dirty="0" err="1">
                <a:solidFill>
                  <a:srgbClr val="323232"/>
                </a:solidFill>
              </a:rPr>
              <a:t>auctor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nec</a:t>
            </a:r>
            <a:r>
              <a:rPr lang="en-AU" dirty="0">
                <a:solidFill>
                  <a:srgbClr val="323232"/>
                </a:solidFill>
              </a:rPr>
              <a:t> </a:t>
            </a:r>
            <a:r>
              <a:rPr lang="en-AU" dirty="0" err="1">
                <a:solidFill>
                  <a:srgbClr val="323232"/>
                </a:solidFill>
              </a:rPr>
              <a:t>diam</a:t>
            </a:r>
            <a:r>
              <a:rPr lang="en-AU" dirty="0">
                <a:solidFill>
                  <a:srgbClr val="323232"/>
                </a:solidFill>
              </a:rPr>
              <a:t> non </a:t>
            </a:r>
            <a:r>
              <a:rPr lang="en-AU" dirty="0" err="1">
                <a:solidFill>
                  <a:srgbClr val="323232"/>
                </a:solidFill>
              </a:rPr>
              <a:t>interdum</a:t>
            </a:r>
            <a:r>
              <a:rPr lang="en-AU" dirty="0">
                <a:solidFill>
                  <a:srgbClr val="323232"/>
                </a:solidFill>
              </a:rPr>
              <a:t>. </a:t>
            </a:r>
          </a:p>
          <a:p>
            <a:endParaRPr lang="en-US" dirty="0">
              <a:solidFill>
                <a:srgbClr val="32323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D491AE-BEE8-B64A-8F4C-3B338188A058}"/>
              </a:ext>
            </a:extLst>
          </p:cNvPr>
          <p:cNvSpPr/>
          <p:nvPr userDrawn="1"/>
        </p:nvSpPr>
        <p:spPr>
          <a:xfrm>
            <a:off x="-20731" y="9034671"/>
            <a:ext cx="322595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980" b="0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Dietitians Australia and the associated logo is a trademark of the Dietitians Association of Australia.</a:t>
            </a:r>
            <a:endParaRPr lang="en-US" sz="98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9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39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</p:sldLayoutIdLst>
  <p:txStyles>
    <p:titleStyle>
      <a:lvl1pPr algn="ctr" defTabSz="1280160" rtl="0" eaLnBrk="1" latinLnBrk="0" hangingPunct="1">
        <a:lnSpc>
          <a:spcPct val="90000"/>
        </a:lnSpc>
        <a:spcBef>
          <a:spcPct val="0"/>
        </a:spcBef>
        <a:buNone/>
        <a:defRPr sz="7560" b="1" kern="1200">
          <a:solidFill>
            <a:srgbClr val="323232"/>
          </a:solidFill>
          <a:latin typeface="+mn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504C7-7FC0-2446-8DBD-411D93FC6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 </a:t>
            </a:r>
            <a:r>
              <a:rPr lang="en-US" dirty="0" err="1"/>
              <a:t>Organisational</a:t>
            </a:r>
            <a:r>
              <a:rPr lang="en-US" dirty="0"/>
              <a:t> Chart</a:t>
            </a:r>
            <a:br>
              <a:rPr lang="en-US" dirty="0"/>
            </a:br>
            <a:r>
              <a:rPr lang="en-US" sz="4200" dirty="0"/>
              <a:t>January 2021</a:t>
            </a:r>
          </a:p>
        </p:txBody>
      </p:sp>
    </p:spTree>
    <p:extLst>
      <p:ext uri="{BB962C8B-B14F-4D97-AF65-F5344CB8AC3E}">
        <p14:creationId xmlns:p14="http://schemas.microsoft.com/office/powerpoint/2010/main" val="1352674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85C6B63D-06BC-4196-BEB8-0F6EBDBD83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6277913"/>
              </p:ext>
            </p:extLst>
          </p:nvPr>
        </p:nvGraphicFramePr>
        <p:xfrm>
          <a:off x="3160440" y="1274656"/>
          <a:ext cx="9425136" cy="7344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768CC8C-CD1D-4527-84C4-EC3903B80295}"/>
              </a:ext>
            </a:extLst>
          </p:cNvPr>
          <p:cNvSpPr txBox="1"/>
          <p:nvPr/>
        </p:nvSpPr>
        <p:spPr>
          <a:xfrm>
            <a:off x="3448472" y="7392888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>
                <a:solidFill>
                  <a:srgbClr val="00AF8C"/>
                </a:solidFill>
              </a:rPr>
              <a:t>Dietitian (APD)</a:t>
            </a:r>
          </a:p>
          <a:p>
            <a:endParaRPr lang="en-AU" sz="1100" dirty="0">
              <a:solidFill>
                <a:srgbClr val="7030A0"/>
              </a:solidFill>
            </a:endParaRPr>
          </a:p>
          <a:p>
            <a:r>
              <a:rPr lang="en-AU" sz="1100" dirty="0"/>
              <a:t>Total Staff 31</a:t>
            </a:r>
            <a:endParaRPr lang="en-AU" sz="1100" dirty="0">
              <a:highlight>
                <a:srgbClr val="FFFF00"/>
              </a:highlight>
            </a:endParaRPr>
          </a:p>
          <a:p>
            <a:r>
              <a:rPr lang="en-AU" sz="1100" dirty="0"/>
              <a:t>Full time Equivalent 24.78</a:t>
            </a:r>
            <a:endParaRPr lang="en-AU" sz="1100" dirty="0">
              <a:highlight>
                <a:srgbClr val="FFFF00"/>
              </a:highlight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127E0F13-B2CE-40AC-B506-6640A936E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8820" y="443029"/>
            <a:ext cx="6048376" cy="831627"/>
          </a:xfrm>
        </p:spPr>
        <p:txBody>
          <a:bodyPr/>
          <a:lstStyle/>
          <a:p>
            <a:pPr algn="ctr"/>
            <a:r>
              <a:rPr lang="en-US" sz="5000" dirty="0"/>
              <a:t>Staff Structure</a:t>
            </a:r>
          </a:p>
        </p:txBody>
      </p:sp>
    </p:spTree>
    <p:extLst>
      <p:ext uri="{BB962C8B-B14F-4D97-AF65-F5344CB8AC3E}">
        <p14:creationId xmlns:p14="http://schemas.microsoft.com/office/powerpoint/2010/main" val="1303657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7E2D3F3-DA9D-4D56-8EA7-5DC0E0A45C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6236129"/>
              </p:ext>
            </p:extLst>
          </p:nvPr>
        </p:nvGraphicFramePr>
        <p:xfrm>
          <a:off x="3376464" y="840160"/>
          <a:ext cx="9001000" cy="7704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2">
            <a:extLst>
              <a:ext uri="{FF2B5EF4-FFF2-40B4-BE49-F238E27FC236}">
                <a16:creationId xmlns:a16="http://schemas.microsoft.com/office/drawing/2014/main" id="{2F250106-52F0-420F-A18F-5F7A5986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6464" y="443029"/>
            <a:ext cx="9217024" cy="831627"/>
          </a:xfrm>
        </p:spPr>
        <p:txBody>
          <a:bodyPr/>
          <a:lstStyle/>
          <a:p>
            <a:pPr algn="ctr"/>
            <a:r>
              <a:rPr lang="en-US" sz="5000" dirty="0"/>
              <a:t>Department Roles &amp; Functions</a:t>
            </a:r>
          </a:p>
        </p:txBody>
      </p:sp>
    </p:spTree>
    <p:extLst>
      <p:ext uri="{BB962C8B-B14F-4D97-AF65-F5344CB8AC3E}">
        <p14:creationId xmlns:p14="http://schemas.microsoft.com/office/powerpoint/2010/main" val="33939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9F4C0F9-E199-4FC7-87B1-9E9CE7D7746C}"/>
              </a:ext>
            </a:extLst>
          </p:cNvPr>
          <p:cNvCxnSpPr>
            <a:cxnSpLocks/>
          </p:cNvCxnSpPr>
          <p:nvPr/>
        </p:nvCxnSpPr>
        <p:spPr>
          <a:xfrm>
            <a:off x="8662091" y="3938724"/>
            <a:ext cx="1" cy="573844"/>
          </a:xfrm>
          <a:prstGeom prst="line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DF5732F-4C85-49EC-B377-8791D6BFF342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10077232" y="3938724"/>
            <a:ext cx="0" cy="604956"/>
          </a:xfrm>
          <a:prstGeom prst="line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C2FA5F7-AE95-4502-8974-49F179418195}"/>
              </a:ext>
            </a:extLst>
          </p:cNvPr>
          <p:cNvCxnSpPr/>
          <p:nvPr/>
        </p:nvCxnSpPr>
        <p:spPr>
          <a:xfrm>
            <a:off x="11490326" y="3966455"/>
            <a:ext cx="0" cy="549201"/>
          </a:xfrm>
          <a:prstGeom prst="line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98D1772-F19D-4B18-A6A4-2F888003079B}"/>
              </a:ext>
            </a:extLst>
          </p:cNvPr>
          <p:cNvCxnSpPr>
            <a:cxnSpLocks/>
          </p:cNvCxnSpPr>
          <p:nvPr/>
        </p:nvCxnSpPr>
        <p:spPr>
          <a:xfrm>
            <a:off x="5807672" y="3938724"/>
            <a:ext cx="0" cy="2374044"/>
          </a:xfrm>
          <a:prstGeom prst="line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D0B6A0C-CCB3-44AE-85E9-437EBB3C36B3}"/>
              </a:ext>
            </a:extLst>
          </p:cNvPr>
          <p:cNvCxnSpPr>
            <a:cxnSpLocks/>
          </p:cNvCxnSpPr>
          <p:nvPr/>
        </p:nvCxnSpPr>
        <p:spPr>
          <a:xfrm>
            <a:off x="5953383" y="3898553"/>
            <a:ext cx="928845" cy="890015"/>
          </a:xfrm>
          <a:prstGeom prst="line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5">
            <a:extLst>
              <a:ext uri="{FF2B5EF4-FFF2-40B4-BE49-F238E27FC236}">
                <a16:creationId xmlns:a16="http://schemas.microsoft.com/office/drawing/2014/main" id="{B7C1934F-82E1-4F14-BA6E-2F67EDE2D137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5807672" y="3626320"/>
            <a:ext cx="1278065" cy="905193"/>
          </a:xfrm>
          <a:prstGeom prst="bentConnector2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95C2569-8DA4-42E9-85F8-335868D93D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3480448"/>
              </p:ext>
            </p:extLst>
          </p:nvPr>
        </p:nvGraphicFramePr>
        <p:xfrm>
          <a:off x="3880520" y="1632248"/>
          <a:ext cx="814724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95529C-72F1-4E68-B42D-3702E1A83DAD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4446756" y="3961121"/>
            <a:ext cx="0" cy="551447"/>
          </a:xfrm>
          <a:prstGeom prst="line">
            <a:avLst/>
          </a:prstGeom>
          <a:ln w="12700">
            <a:solidFill>
              <a:srgbClr val="3232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4BC30D05-057B-40C5-984B-15C81AE63870}"/>
              </a:ext>
            </a:extLst>
          </p:cNvPr>
          <p:cNvSpPr/>
          <p:nvPr/>
        </p:nvSpPr>
        <p:spPr>
          <a:xfrm>
            <a:off x="10931314" y="4490864"/>
            <a:ext cx="1063263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tx1"/>
                </a:solidFill>
              </a:rPr>
              <a:t>Australian Dietetics Council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and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Dietetic Credentialing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Council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55D877B-A5C3-4922-88ED-795757B1C70E}"/>
              </a:ext>
            </a:extLst>
          </p:cNvPr>
          <p:cNvSpPr/>
          <p:nvPr/>
        </p:nvSpPr>
        <p:spPr>
          <a:xfrm>
            <a:off x="9545600" y="4543680"/>
            <a:ext cx="1063263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tx1"/>
                </a:solidFill>
              </a:rPr>
              <a:t>Advocacy and Policy Advisory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Committee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F8A97E-FF1D-4D9A-BDF1-66A07177EA57}"/>
              </a:ext>
            </a:extLst>
          </p:cNvPr>
          <p:cNvSpPr/>
          <p:nvPr/>
        </p:nvSpPr>
        <p:spPr>
          <a:xfrm>
            <a:off x="8157396" y="4512568"/>
            <a:ext cx="1063263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tx1"/>
                </a:solidFill>
              </a:rPr>
              <a:t>Professional 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Development 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Advisory 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Committee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81E2F66-DCC2-46BA-8DC6-359D8B489644}"/>
              </a:ext>
            </a:extLst>
          </p:cNvPr>
          <p:cNvSpPr/>
          <p:nvPr/>
        </p:nvSpPr>
        <p:spPr>
          <a:xfrm>
            <a:off x="5276041" y="4531513"/>
            <a:ext cx="1067928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tx1"/>
                </a:solidFill>
              </a:rPr>
              <a:t>Membership</a:t>
            </a:r>
          </a:p>
          <a:p>
            <a:pPr algn="ctr"/>
            <a:r>
              <a:rPr lang="en-AU" sz="800" dirty="0">
                <a:solidFill>
                  <a:schemeClr val="tx1"/>
                </a:solidFill>
              </a:rPr>
              <a:t>Engagement Advisory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CD45C96-F324-4A93-9B78-1E1A6A510684}"/>
              </a:ext>
            </a:extLst>
          </p:cNvPr>
          <p:cNvSpPr/>
          <p:nvPr/>
        </p:nvSpPr>
        <p:spPr>
          <a:xfrm>
            <a:off x="3904449" y="4512568"/>
            <a:ext cx="1084613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Finance Risk and 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Compliance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Committee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A94F804-82FF-4462-AB64-54A54CC45ACE}"/>
              </a:ext>
            </a:extLst>
          </p:cNvPr>
          <p:cNvSpPr/>
          <p:nvPr/>
        </p:nvSpPr>
        <p:spPr>
          <a:xfrm>
            <a:off x="5276041" y="6071688"/>
            <a:ext cx="1084613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tx1"/>
                </a:solidFill>
              </a:rPr>
              <a:t>Social and Scientific Program Committee / Conference Management Committee</a:t>
            </a:r>
          </a:p>
        </p:txBody>
      </p:sp>
      <p:sp>
        <p:nvSpPr>
          <p:cNvPr id="28" name="Title 2">
            <a:extLst>
              <a:ext uri="{FF2B5EF4-FFF2-40B4-BE49-F238E27FC236}">
                <a16:creationId xmlns:a16="http://schemas.microsoft.com/office/drawing/2014/main" id="{78960FAA-13F9-46C8-9F4A-2FAB1F5F9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6464" y="443029"/>
            <a:ext cx="9217024" cy="831627"/>
          </a:xfrm>
        </p:spPr>
        <p:txBody>
          <a:bodyPr/>
          <a:lstStyle/>
          <a:p>
            <a:pPr algn="ctr"/>
            <a:r>
              <a:rPr lang="en-US" sz="5000" dirty="0"/>
              <a:t>Staff to Committee Structure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4E7AA1-BADC-4FC8-9246-853045285876}"/>
              </a:ext>
            </a:extLst>
          </p:cNvPr>
          <p:cNvSpPr/>
          <p:nvPr/>
        </p:nvSpPr>
        <p:spPr>
          <a:xfrm>
            <a:off x="6457633" y="4531513"/>
            <a:ext cx="1256207" cy="1224136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AF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800" dirty="0">
                <a:solidFill>
                  <a:schemeClr val="tx1"/>
                </a:solidFill>
              </a:rPr>
              <a:t>Marketing &amp; Communications Advisory Committee</a:t>
            </a:r>
          </a:p>
        </p:txBody>
      </p:sp>
    </p:spTree>
    <p:extLst>
      <p:ext uri="{BB962C8B-B14F-4D97-AF65-F5344CB8AC3E}">
        <p14:creationId xmlns:p14="http://schemas.microsoft.com/office/powerpoint/2010/main" val="326713100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0D6D44BA-25AF-2247-B828-C18DEAD192AB}" vid="{DEB8C8A5-777B-AA4A-9F0C-51BCFE23FC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26b110d-b33f-4b97-87e2-b586c0dcc082">CP5AAZHTKH56-1885348313-510489</_dlc_DocId>
    <_dlc_DocIdUrl xmlns="826b110d-b33f-4b97-87e2-b586c0dcc082">
      <Url>https://ausdaa.sharepoint.com/_layouts/15/DocIdRedir.aspx?ID=CP5AAZHTKH56-1885348313-510489</Url>
      <Description>CP5AAZHTKH56-1885348313-510489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4995EDB8FB004086D6CB4D0F20DA48" ma:contentTypeVersion="2401" ma:contentTypeDescription="Create a new document." ma:contentTypeScope="" ma:versionID="665e51e541c1ba281e76a18aff2416ae">
  <xsd:schema xmlns:xsd="http://www.w3.org/2001/XMLSchema" xmlns:xs="http://www.w3.org/2001/XMLSchema" xmlns:p="http://schemas.microsoft.com/office/2006/metadata/properties" xmlns:ns2="826b110d-b33f-4b97-87e2-b586c0dcc082" xmlns:ns3="c827db0f-baa7-4dbf-aadc-5c7c3799b350" targetNamespace="http://schemas.microsoft.com/office/2006/metadata/properties" ma:root="true" ma:fieldsID="7f08b48feda70bc4c75e8a37f2ee19a2" ns2:_="" ns3:_="">
    <xsd:import namespace="826b110d-b33f-4b97-87e2-b586c0dcc082"/>
    <xsd:import namespace="c827db0f-baa7-4dbf-aadc-5c7c3799b35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6b110d-b33f-4b97-87e2-b586c0dcc08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27db0f-baa7-4dbf-aadc-5c7c3799b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3B15A5-C771-40C7-B3D0-A0AFBCF4715F}">
  <ds:schemaRefs>
    <ds:schemaRef ds:uri="http://schemas.microsoft.com/office/infopath/2007/PartnerControls"/>
    <ds:schemaRef ds:uri="http://purl.org/dc/terms/"/>
    <ds:schemaRef ds:uri="826b110d-b33f-4b97-87e2-b586c0dcc082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827db0f-baa7-4dbf-aadc-5c7c3799b3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F0DD576-C341-4135-8F28-DF1DFD7A7D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58D442-FECE-48AE-B213-EC658F367CF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947A9B3-2ADB-4FD7-98E5-25C7E3EEFE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6b110d-b33f-4b97-87e2-b586c0dcc082"/>
    <ds:schemaRef ds:uri="c827db0f-baa7-4dbf-aadc-5c7c3799b3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DA Powerpoint Template</Template>
  <TotalTime>1095</TotalTime>
  <Words>846</Words>
  <Application>Microsoft Office PowerPoint</Application>
  <PresentationFormat>A3 Paper (297x420 mm)</PresentationFormat>
  <Paragraphs>256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Custom Design</vt:lpstr>
      <vt:lpstr>DA Organisational Chart January 2021</vt:lpstr>
      <vt:lpstr>Staff Structure</vt:lpstr>
      <vt:lpstr>Department Roles &amp; Functions</vt:lpstr>
      <vt:lpstr>Staff to Committee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Narelle Barrie</dc:creator>
  <cp:lastModifiedBy>Jonathan Barrett</cp:lastModifiedBy>
  <cp:revision>16</cp:revision>
  <cp:lastPrinted>2020-10-07T21:58:01Z</cp:lastPrinted>
  <dcterms:created xsi:type="dcterms:W3CDTF">2020-08-10T01:14:27Z</dcterms:created>
  <dcterms:modified xsi:type="dcterms:W3CDTF">2021-01-19T01:28:14Z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0x010100204995EDB8FB004086D6CB4D0F20DA48</vt:lpwstr>
  </property>
  <property fmtid="{D5CDD505-2E9C-101B-9397-08002B2CF9AE}" pid="3" name="Order">
    <vt:r8>6015000</vt:r8>
  </property>
  <property fmtid="{D5CDD505-2E9C-101B-9397-08002B2CF9AE}" pid="4" name="_dlc_DocIdItemGuid">
    <vt:lpwstr>4dd5ac8f-f65a-4eb8-a786-87beacbac02c</vt:lpwstr>
  </property>
</Properties>
</file>